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2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A539531-54D4-E5BA-640F-9326F9F57EF3}" name="Grey Staples" initials="GS" userId="Grey Staple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269"/>
    <p:restoredTop sz="96197"/>
  </p:normalViewPr>
  <p:slideViewPr>
    <p:cSldViewPr snapToGrid="0">
      <p:cViewPr varScale="1">
        <p:scale>
          <a:sx n="111" d="100"/>
          <a:sy n="111" d="100"/>
        </p:scale>
        <p:origin x="216" y="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8/10/relationships/authors" Target="author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0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1681 220 6824 0 0,'3'-3'289'0'0,"7"-9"4"0"0,-9 12-179 0 0,0-1-1 0 0,0-1 0 0 0,-1 1 0 0 0,1 0 0 0 0,-1 0 0 0 0,1 0 0 0 0,-1-1 0 0 0,0 1 0 0 0,0 1 0 0 0,1-1 0 0 0,-1-1 0 0 0,0 1 0 0 0,0-1 0 0 0,0 1 1 0 0,0 0-1 0 0,0 0 0 0 0,-1 0 0 0 0,1-1 0 0 0,0 1 0 0 0,0 0 0 0 0,-1 0 0 0 0,1 0 0 0 0,-1 0 0 0 0,0 0 0 0 0,0-1 0 0 0,-3-11 840 0 0,1 0-622 0 0,-1 8-16 0 0,-1-1 0 0 0,2 1 0 0 0,-2-1 0 0 0,0 0 0 0 0,0 1 0 0 0,-1 1 0 0 0,2-1 0 0 0,-3 0 0 0 0,2 1 0 0 0,-13-7 0 0 0,5 5 21 0 0,-1 0 0 0 0,1 1 0 0 0,0 0 0 0 0,-27-5 0 0 0,17 4-193 0 0,-80-15 484 0 0,69 16-404 0 0,-41-7 74 0 0,42 9-188 0 0,18 1-28 0 0,-23-1 1 0 0,-3 2 63 0 0,23 0-82 0 0,1 1 1 0 0,-1 1 0 0 0,2-1 0 0 0,-34 7 0 0 0,41-6-45 0 0,-51 14 143 0 0,-79 26 1 0 0,97-26-116 0 0,19-8 41 0 0,-44 22-1 0 0,21-4 122 0 0,-74 53-1 0 0,93-57-90 0 0,1-1 0 0 0,2 4-1 0 0,-38 41 1 0 0,-6 15 127 0 0,-63 87 462 0 0,101-123-586 0 0,-24 40 246 0 0,30-45-162 0 0,-32 60 100 0 0,48-80-172 0 0,-1 0 0 0 0,3 0 0 0 0,-7 30 0 0 0,11-33-56 0 0,1 1 0 0 0,1-1 1 0 0,1 0-1 0 0,4 22 0 0 0,-1-13-5 0 0,0-9 7 0 0,-1 2 1 0 0,3-2-1 0 0,0 0 0 0 0,16 32 0 0 0,-13-35-39 0 0,-1 0 0 0 0,1 1 0 0 0,1-1 0 0 0,18 18-1 0 0,-9-13 74 0 0,44 33-1 0 0,-15-18 88 0 0,103 52-1 0 0,-117-69-112 0 0,0-2-1 0 0,69 20 1 0 0,-79-29-51 0 0,0-1 0 0 0,0-1 0 0 0,1-1 0 0 0,-1 0 0 0 0,1-2 0 0 0,30-3 0 0 0,-27 0-3 0 0,1-2 1 0 0,0 0-1 0 0,-1-2 0 0 0,0 0 1 0 0,0-2-1 0 0,-1 0 0 0 0,30-16 1 0 0,-36 16 3 0 0,25-19 1 0 0,-27 15 7 0 0,30-13 0 0 0,25-13 78 0 0,-65 33-101 0 0,-7 5-20 0 0,8-4 26 0 0,0 0 0 0 0,-2-2 1 0 0,0 1-1 0 0,13-10 0 0 0,-17 11-13 0 0,-1 0 1 0 0,0 0-1 0 0,4-4 0 0 0,4-8 28 0 0,-8 12-29 0 0,-1-1 0 0 0,1 1 0 0 0,0 0 0 0 0,-2-2 0 0 0,1 1 0 0 0,0 1 0 0 0,1-12 0 0 0,0-5 58 0 0,-2 20-53 0 0,-1 0 1 0 0,1 0-1 0 0,-1 0 1 0 0,0-1-1 0 0,0 1 0 0 0,0 0 1 0 0,0-1-1 0 0,-1 1 1 0 0,0 1-1 0 0,1-2 0 0 0,-1-2 1 0 0,-2-1 17 0 0,0 2 0 0 0,0-1 1 0 0,-5-5-1 0 0,4 3-16 0 0,2 4 9 0 0,0 0 1 0 0,-1 1-1 0 0,1-1 1 0 0,1 0-1 0 0,0-1 1 0 0,0 1-1 0 0,0 0 1 0 0,-1-1-1 0 0,1-5 1 0 0,1 9 293 0 0,-1 0-312 0 0,0 0 0 0 0,0 0 0 0 0,1 0 0 0 0,0 0 0 0 0,-1 0 0 0 0,0 0 0 0 0,1 0 0 0 0,0 0 0 0 0,0 0 0 0 0,-1 0 0 0 0,0 0 0 0 0,1 0 0 0 0,-1 0 0 0 0,1 0 0 0 0,-1 0 0 0 0,1 0 0 0 0,-1 1 0 0 0,1-1 0 0 0,-1 1 0 0 0,1-1 0 0 0,-1 0 0 0 0,1 1 1 0 0,0-1-1 0 0,-1 0 0 0 0,1 1 0 0 0,-1 0 0 0 0,-1 13 174 0 0,2-12-127 0 0,0-2-50 0 0,0 1 1 0 0,1-1-1 0 0,-1 1 0 0 0,0-1 0 0 0,0 0 0 0 0,1 0 0 0 0,-1 0 0 0 0,0 0 0 0 0,0 1 0 0 0,0-1 0 0 0,0 0 0 0 0,1 0 0 0 0,-1 0 0 0 0,0 0 0 0 0,1 0 0 0 0,-1 0 0 0 0,0 0 0 0 0,0 1 0 0 0,0-1 0 0 0,1 0 0 0 0,-1 0 0 0 0,0 0 0 0 0,1 0 0 0 0,-1 0 0 0 0,1 0 0 0 0,-1 0 0 0 0,0 0 0 0 0,0 0 0 0 0,1 0 0 0 0,12 0 81 0 0,-8-1-68 0 0,4 1 10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1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30 5016 0 0,'0'0'12882'0'0,"4"-2"-12839"0"0,4-2-16 0 0,0 1 1 0 0,1 0 0 0 0,0 0 0 0 0,-1 0-1 0 0,18-2 1 0 0,-7 3 25 0 0,-1 0-1 0 0,24 0 1 0 0,-36 2-39 0 0,0 1 0 0 0,0 0 1 0 0,-1 0-1 0 0,1 0 0 0 0,-1 1 0 0 0,0 0 1 0 0,11 4-1 0 0,16 4 85 0 0,-28-9-85 0 0,0 1 1 0 0,0 0-1 0 0,0 0 0 0 0,0 0 0 0 0,0 0 1 0 0,0 1-1 0 0,-2-2 0 0 0,2 1 0 0 0,-1 2 1 0 0,1-2-1 0 0,-2 1 0 0 0,1 0 0 0 0,3 4 0 0 0,2 3 74 0 0,-1 2-1 0 0,10 17 0 0 0,-15-25-63 0 0,0-2-1 0 0,-1 2 1 0 0,0 0-1 0 0,0-1 1 0 0,0 1-1 0 0,0-1 1 0 0,-1 0-1 0 0,1 2 0 0 0,-1-2 1 0 0,0 0-1 0 0,-2 6 1 0 0,1-4 55 0 0,-1 0 1 0 0,0 1 0 0 0,0-1-1 0 0,1 1 1 0 0,-2-1-1 0 0,-5 6 1 0 0,-7 13 197 0 0,-2-1-1 0 0,-26 29 0 0 0,35-44-128 0 0,-110 108 1195 0 0,116-114-1292 0 0,-1 0 0 0 0,2-1 0 0 0,-2 1 0 0 0,1 0-1 0 0,-1 0 1 0 0,0-1 0 0 0,1 1 0 0 0,0-1 0 0 0,-1 0 0 0 0,-1 1 0 0 0,-3-1 0 0 0,6-1 223 0 0,1-2 109 0 0,0 1-302 0 0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8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35 58 18487 0 0,'-4'-2'722'0'0,"-14"-4"4"0"0,18 5-670 0 0,-1 1-1 0 0,1 0 1 0 0,0 0-1 0 0,-1 0 1 0 0,1 0 0 0 0,0 0-1 0 0,0 0 1 0 0,0 0-1 0 0,-1 0 1 0 0,1 0-1 0 0,0 0 1 0 0,-1 0-1 0 0,1 0 1 0 0,-1 0-1 0 0,1 0 1 0 0,0 0-1 0 0,-1 0 1 0 0,1 0-1 0 0,-1 0 1 0 0,1 0-1 0 0,0 0 1 0 0,-1 0-1 0 0,1 0 1 0 0,0 1-1 0 0,-1-1 1 0 0,1 0-1 0 0,0 0 1 0 0,0 1 0 0 0,0-1-1 0 0,0 0 1 0 0,0 0-1 0 0,-1 0 1 0 0,1 0-1 0 0,-2 11 1671 0 0,9 13 100 0 0,23 36-1438 0 0,7 18-80 0 0,-24-50 287 0 0,18 29 0 0 0,6 8 194 0 0,-32-55-629 0 0,0 0-1 0 0,1 0 1 0 0,1 0 0 0 0,0-1 0 0 0,12 13-1 0 0,-19-22-144 0 0,0 0 0 0 0,0 0 0 0 0,1 0 0 0 0,-1 0 0 0 0,0 0-1 0 0,0 0 1 0 0,0 1 0 0 0,1-1 0 0 0,-1 0 0 0 0,0 0 0 0 0,0 1-1 0 0,1-1 1 0 0,-1 0 0 0 0,0 0 0 0 0,0 0 0 0 0,1 0 0 0 0,-1 0-1 0 0,0 0 1 0 0,0 0 0 0 0,1 0 0 0 0,-1 0 0 0 0,0 0 0 0 0,1 0-1 0 0,-1 0 1 0 0,0 0 0 0 0,0 0 0 0 0,0 0 0 0 0,0 0 0 0 0,1 0-1 0 0,-1 0 1 0 0,0 0 0 0 0,1 0 0 0 0,-1 0 0 0 0,0 0 0 0 0,1 0-1 0 0,-1 0 1 0 0,0 0 0 0 0,0 0 0 0 0,1 0 0 0 0,-1 0 0 0 0,0 0-1 0 0,0 0 1 0 0,1-1 0 0 0,0 1 5 0 0,-1-1 1 0 0,0 1-1 0 0,1 0 1 0 0,-1-1-1 0 0,0 1 0 0 0,0-1 1 0 0,0 1-1 0 0,0 0 1 0 0,0-1-1 0 0,0 0 0 0 0,1 0 1 0 0,-1 1-1 0 0,0 0 0 0 0,0-1 1 0 0,0 1-1 0 0,0-1 1 0 0,0 1-1 0 0,-1-2 0 0 0,0-13 244 0 0,-1 0 1 0 0,1-1-1 0 0,1 1 0 0 0,4-24 0 0 0,-3 28-218 0 0,3-39 144 0 0,5-39 5 0 0,-6 78-187 0 0,0 0-1 0 0,0 1 1 0 0,0 0 0 0 0,3 0-1 0 0,-1 0 1 0 0,8-11 0 0 0,-5 10 7 0 0,0 0 1 0 0,1 1 0 0 0,1-1-1 0 0,-1 2 1 0 0,14-10-1 0 0,-19 15 17 0 0,1 2 0 0 0,0-1-1 0 0,-1 0 1 0 0,1 0 0 0 0,1 1-1 0 0,-1-1 1 0 0,0 1 0 0 0,0 0-1 0 0,1 1 1 0 0,0-1 0 0 0,0 0-1 0 0,-1 2 1 0 0,1-2 0 0 0,0 2-1 0 0,-1 0 1 0 0,11-1 0 0 0,-12 2-24 0 0,1-1 1 0 0,-2 0-1 0 0,1 1 1 0 0,0 0 0 0 0,0 0-1 0 0,0 1 1 0 0,0-1-1 0 0,0 0 1 0 0,-1 1 0 0 0,1 0-1 0 0,-1 0 1 0 0,1-1-1 0 0,-2 1 1 0 0,2 1 0 0 0,3 4-1 0 0,4 2 36 0 0,-2 1 0 0 0,14 20-1 0 0,-16-22-38 0 0,10 18-5 0 0,-2 0 0 0 0,-1 0 0 0 0,17 51 0 0 0,-31-77 0 0 0,6 18 0 0 0,2 19 0 0 0,-6-26 0 0 0,1 0 0 0 0,-1 0 0 0 0,2 0 0 0 0,-1-1 0 0 0,2 1 0 0 0,8 12 0 0 0,-8-16 0 0 0,-1-1 0 0 0,1 1 0 0 0,0-2 0 0 0,10 10 0 0 0,-14-13 0 0 0,1-1 0 0 0,1 1 0 0 0,-2-1 0 0 0,1 0 0 0 0,1 0 0 0 0,-2 0 0 0 0,2 0 0 0 0,0 0 0 0 0,-1 0 0 0 0,0 0 0 0 0,1 0 0 0 0,-1-1 0 0 0,1 1 0 0 0,-1-1 0 0 0,1 1 0 0 0,0-1 0 0 0,2 0 0 0 0,15-1 0 0 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9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556 669 18991 0 0,'14'-1'232'0'0,"5"-2"804"0"0,-1 0-1 0 0,0 0 0 0 0,19-6 1 0 0,-35 8-883 0 0,0 0 0 0 0,0 0 1 0 0,0 0-1 0 0,-1-1 0 0 0,1 2 1 0 0,0-2-1 0 0,0 1 0 0 0,-1-1 1 0 0,1 1-1 0 0,-1-1 0 0 0,1 1 1 0 0,-1-1-1 0 0,0 0 0 0 0,0 1 1 0 0,0-1-1 0 0,0 0 0 0 0,0 0 1 0 0,-1 1-1 0 0,1-3 0 0 0,-1 2-104 0 0,-1 0 0 0 0,0 0 0 0 0,0 1 0 0 0,-1-1 0 0 0,1 0 0 0 0,0 1 0 0 0,0 0 0 0 0,-1-2 0 0 0,0 2 0 0 0,1 0 0 0 0,-3-2 0 0 0,1 0 109 0 0,-6-4-15 0 0,-1 0 1 0 0,0 0-1 0 0,0 0 1 0 0,-1 1-1 0 0,1 1 1 0 0,-2-1-1 0 0,1 1 1 0 0,-1 0-1 0 0,0 1 1 0 0,-1 1-1 0 0,-20-6 1 0 0,-2 4 43 0 0,-2 0 1 0 0,-71-2 0 0 0,83 6-49 0 0,0 2 0 0 0,-48 5 0 0 0,61-5-99 0 0,0 1 0 0 0,-1 1-1 0 0,1 0 1 0 0,1 0 0 0 0,0 1-1 0 0,-1 0 1 0 0,-19 10-1 0 0,22-9 37 0 0,1 0-1 0 0,0 1 1 0 0,1-1-1 0 0,-1 1 1 0 0,1 1-1 0 0,0-1 1 0 0,1 0 0 0 0,0 1-1 0 0,0 0 1 0 0,-6 12-1 0 0,9-14-43 0 0,0 1-1 0 0,1 1 1 0 0,-1-1 0 0 0,1-1-1 0 0,2 2 1 0 0,-2 0 0 0 0,2-1-1 0 0,-1 0 1 0 0,1 0-1 0 0,0 1 1 0 0,1-1 0 0 0,0 0-1 0 0,0 0 1 0 0,4 9 0 0 0,-3-9-28 0 0,1 0 0 0 0,0 0 0 0 0,0 0 0 0 0,1 0 1 0 0,0-1-1 0 0,0 1 0 0 0,1-1 0 0 0,-1 0 0 0 0,1 0 1 0 0,1 0-1 0 0,0 0 0 0 0,7 4 0 0 0,-4-4-1 0 0,1 0-1 0 0,0 1 1 0 0,0-2-1 0 0,1 0 1 0 0,-1 0-1 0 0,2 0 1 0 0,16 3-1 0 0,2-3 18 0 0,0 1 0 0 0,1-3 0 0 0,-1 1 0 0 0,1-3 0 0 0,46-2 0 0 0,-49-1 20 0 0,0 1-1 0 0,0-3 0 0 0,-1 1 0 0 0,0-3 1 0 0,0 0-1 0 0,28-10 0 0 0,-35 9 3 0 0,0 0-1 0 0,-1-1 0 0 0,0-1 0 0 0,-1 1 1 0 0,-1-2-1 0 0,0-1 0 0 0,-1 1 1 0 0,19-20-1 0 0,-27 24-6 0 0,0-3 0 0 0,-2 2 0 0 0,0-1 1 0 0,0 0-1 0 0,-1 0 0 0 0,5-12 0 0 0,-2-2 50 0 0,8-34 0 0 0,-12 37-85 0 0,-3 1 0 0 0,1 0 0 0 0,-2 0 0 0 0,-1-1 0 0 0,-1 1 0 0 0,-1 0 0 0 0,-13-37 0 0 0,-5 0 0 0 0,-39-67 0 0 0,59 120 0 0 0,-37-61 0 0 0,-28-28 0 0 0,65 90 0 0 0,0 0 0 0 0,0 1 0 0 0,-1-1 0 0 0,1 1 0 0 0,-1 0 0 0 0,1-1 0 0 0,-1 2 0 0 0,-3-4 0 0 0,4 4 0 0 0,1-1 0 0 0,-1 1 0 0 0,0 0 0 0 0,1 0 0 0 0,-1 0 0 0 0,0 0 0 0 0,0 0 0 0 0,1 0 0 0 0,0-1 0 0 0,-1 1 0 0 0,0 0 0 0 0,0 0 0 0 0,0 0 0 0 0,1 0 0 0 0,-1 0 0 0 0,0 0 0 0 0,1 1 0 0 0,-1-1 0 0 0,1 0 0 0 0,-1 0 0 0 0,-1 0 0 0 0,1 1 0 0 0,-1 0 0 0 0,1 1 0 0 0,-1-1 0 0 0,1 1 0 0 0,-1-1 0 0 0,1 0 0 0 0,1 1 0 0 0,-1-1 0 0 0,-1 1 0 0 0,1 0 0 0 0,1-1 0 0 0,-1 1 0 0 0,0 0 0 0 0,1-1 0 0 0,0 1 0 0 0,0-1 0 0 0,-1 1 0 0 0,1 0 0 0 0,0 0 0 0 0,1 2 0 0 0,-3 51 0 0 0,9 73 0 0 0,-2-94 0 0 0,2-1 0 0 0,1 0 0 0 0,25 54 0 0 0,-11-36 0 0 0,4-2 0 0 0,54 74 0 0 0,-66-105 0 0 0,1-1 0 0 0,1-1 0 0 0,0 1 0 0 0,1-2 0 0 0,1 0 0 0 0,1-1 0 0 0,1 0 0 0 0,0-1 0 0 0,43 19 0 0 0,-52-27 0 0 0,2-1 0 0 0,-1 1 0 0 0,1-3 0 0 0,1 2 0 0 0,-1-2 0 0 0,0 0 0 0 0,0 0 0 0 0,1-1 0 0 0,-1-1 0 0 0,26 0 0 0 0,-18-2 0 0 0,0 0 0 0 0,0-1 0 0 0,1-1 0 0 0,-1-1 0 0 0,-1 0 0 0 0,21-8 0 0 0,-19 5 0 0 0,7-2 0 0 0,-1 0 0 0 0,29-16 0 0 0,-18 7 0 0 0,-28 15 0 0 0,-1-1 0 0 0,0 0 0 0 0,-1 0 0 0 0,1-1 0 0 0,-1 0 0 0 0,11-10 0 0 0,-4 0 0 0 0,24-35 0 0 0,-36 47 0 0 0,1-4 0 0 0,-1 1 0 0 0,1 0 0 0 0,-2-1 0 0 0,1 1 0 0 0,-1-1 0 0 0,2-14 0 0 0,-4 18 0 0 0,0-1 0 0 0,0 1 0 0 0,-1-1 0 0 0,0 0 0 0 0,-1 0 0 0 0,1 0 0 0 0,-1 0 0 0 0,-1 0 0 0 0,1 1 0 0 0,0-1 0 0 0,-2 1 0 0 0,-3-8 0 0 0,1 6 0 0 0,0 1 0 0 0,-1-1 0 0 0,-1 1 0 0 0,1 0 0 0 0,-1 1 0 0 0,0-1 0 0 0,-13-6 0 0 0,16 9 0 0 0,-5-2 0 0 0,0 0 0 0 0,-1 0 0 0 0,1 0 0 0 0,-1 1 0 0 0,0 0 0 0 0,0 1 0 0 0,0 0 0 0 0,-16-2 0 0 0,12 2 0 0 0,0 2 0 0 0,0-1 0 0 0,-1 2 0 0 0,1-1 0 0 0,-25 4 0 0 0,30-2 0 0 0,1 0 0 0 0,0 1 0 0 0,0 0 0 0 0,-1-1 0 0 0,1 2 0 0 0,1-1 0 0 0,0 1 0 0 0,0 0 0 0 0,0 1 0 0 0,0-1 0 0 0,1 1 0 0 0,0 0 0 0 0,0 0 0 0 0,-7 8 0 0 0,9-9 0 0 0,0 2 0 0 0,-1-1 0 0 0,2 0 0 0 0,0 1 0 0 0,0 0 0 0 0,0-1 0 0 0,1 1 0 0 0,0-1 0 0 0,0 1 0 0 0,-1 10 0 0 0,3-7 0 0 0,-3 13 0 0 0,1-1 0 0 0,2 0 0 0 0,1 1 0 0 0,5 25 0 0 0,-4-41 0 0 0,-1 0 0 0 0,1-1 0 0 0,0 1 0 0 0,1 0 0 0 0,0 0 0 0 0,0-2 0 0 0,0 2 0 0 0,2-1 0 0 0,-2 0 0 0 0,1 0 0 0 0,2-1 0 0 0,-2 1 0 0 0,1-1 0 0 0,0 1 0 0 0,1-1 0 0 0,0 0 0 0 0,0-1 0 0 0,0 1 0 0 0,0-1 0 0 0,10 3 0 0 0,-3-1 0 0 0,0-2 0 0 0,0 1 0 0 0,1-2 0 0 0,-1 0 0 0 0,1 1 0 0 0,0-2 0 0 0,14 0 0 0 0,-7 0 0 0 0,1-2 0 0 0,-1 0 0 0 0,0 0 0 0 0,20-6 0 0 0,-6 0 0 0 0,0-1 0 0 0,47-17 0 0 0,-65 18 0 0 0,1 0 0 0 0,0 0 0 0 0,-2-2 0 0 0,1 0 0 0 0,26-20 0 0 0,-32 21 0 0 0,-3-1 0 0 0,1 0 0 0 0,0-1 0 0 0,-1 0 0 0 0,-1 1 0 0 0,0-2 0 0 0,-1 1 0 0 0,-1-1 0 0 0,6-16 0 0 0,-10 22 0 0 0,1 1 0 0 0,-1-1 0 0 0,-1 1 0 0 0,1-1 0 0 0,-1 1 0 0 0,0-1 0 0 0,0 1 0 0 0,-1-1 0 0 0,0 1 0 0 0,0-1 0 0 0,-1 1 0 0 0,-2-8 0 0 0,-3-1 0 0 0,-1 1 0 0 0,-16-22 0 0 0,-8-9 0 0 0,32 42 0 0 0,-1 0 0 0 0,0 0 0 0 0,0 0 0 0 0,0-1 0 0 0,0 2 0 0 0,0-2 0 0 0,0 1 0 0 0,0 0 0 0 0,0 0 0 0 0,-1 1 0 0 0,1-2 0 0 0,-1 2 0 0 0,2-1 0 0 0,-2 0 0 0 0,-2-1 0 0 0,1 1 0 0 0,-1 1 0 0 0,1-1 0 0 0,-1 1 0 0 0,1-1 0 0 0,0 1 0 0 0,0 0 0 0 0,-4 0 0 0 0,6 1 0 0 0,0 0 0 0 0,1 1 0 0 0,-1-1 0 0 0,0 1 0 0 0,1-1 0 0 0,0 0 0 0 0,0 1 0 0 0,0-1 0 0 0,0 1 0 0 0,0-1 0 0 0,0 0 0 0 0,0 1 0 0 0,0-1 0 0 0,0 0 0 0 0,2 4 0 0 0,-1-4 0 0 0,1 0 0 0 0,-1 1 0 0 0,0-1 0 0 0,1 0 0 0 0,0 0 0 0 0,0 0 0 0 0,-1 0 0 0 0,1 0 0 0 0,0 0 0 0 0,0-1 0 0 0,-1 2 0 0 0,5-1 0 0 0,16 4 0 0 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9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350 90 21711 0 0,'-1'-9'513'0'0,"-2"0"0"0"0,1 0 0 0 0,-2 0 0 0 0,1 0 0 0 0,-2 1 0 0 0,1 0 0 0 0,-10-12 0 0 0,14 19-394 0 0,0 0 1 0 0,0 1 0 0 0,-1 0 0 0 0,1 0 0 0 0,0-1 0 0 0,0 1 0 0 0,0-1 0 0 0,0 1 0 0 0,-1 0 1 0 0,1-1-1 0 0,0 1 0 0 0,0 0 0 0 0,-1 0 0 0 0,1-1 0 0 0,0 1 0 0 0,-1 0 0 0 0,1-1 0 0 0,0 1 0 0 0,0 0 0 0 0,0 0 0 0 0,-1 0 0 0 0,1 0 0 0 0,0 0 1 0 0,-1-1-1 0 0,1 1 0 0 0,-2 0 0 0 0,-3 2 1104 0 0,1 9-1289 0 0,6 68 722 0 0,15 45 160 0 0,31 82 33 0 0,-34-147-735 0 0,30 69-28 0 0,-6-21-69 0 0,-34-93-18 0 0,1 2 0 0 0,-1-1 0 0 0,2 28 0 0 0,1-13 0 0 0,-1 1 0 0 0,-6-29 0 0 0,0-1 0 0 0,0 1 0 0 0,0 1 0 0 0,0-1 0 0 0,-1 0 0 0 0,1-1 0 0 0,-1 1 0 0 0,1 0 0 0 0,-1 0 0 0 0,0 0 0 0 0,0 0 0 0 0,-2 1 0 0 0,3-2 0 0 0,0 0 0 0 0,0-1 0 0 0,-1 0 0 0 0,1 0 0 0 0,-1 0 0 0 0,1 1 0 0 0,-1-1 0 0 0,1 1 0 0 0,-1-1 0 0 0,1 0 0 0 0,-1 0 0 0 0,0 0 0 0 0,1 0 0 0 0,-1 0 0 0 0,1 1 0 0 0,0-1 0 0 0,-1 0 0 0 0,0 0 0 0 0,1 0 0 0 0,-1 0 0 0 0,0 0 0 0 0,1 0 0 0 0,-1 0 0 0 0,0 0 0 0 0,1 0 0 0 0,-1 0 0 0 0,-18-5 0 0 0,12 2 0 0 0,-27-7 0 0 0,1-2 0 0 0,1 0 0 0 0,-36-21 0 0 0,23 12 0 0 0,25 10 0 0 0,1 0 0 0 0,0-1 0 0 0,-32-26 0 0 0,-11-8 0 0 0,44 35 0 0 0,12 8 0 0 0,-1-1 0 0 0,1 0 0 0 0,0-1 0 0 0,-9-8 0 0 0,15 13 0 0 0,0 0 0 0 0,0 0 0 0 0,0-1 0 0 0,-1 1 0 0 0,1 0 0 0 0,0 0 0 0 0,0-1 0 0 0,0 1 0 0 0,-1 0 0 0 0,1-1 0 0 0,0 1 0 0 0,0 0 0 0 0,0 0 0 0 0,0 0 0 0 0,0 0 0 0 0,0-1 0 0 0,0 1 0 0 0,0-1 0 0 0,0 1 0 0 0,-1 0 0 0 0,2 0 0 0 0,-1 0 0 0 0,0 0 0 0 0,0-1 0 0 0,0 1 0 0 0,0-1 0 0 0,0 1 0 0 0,0 0 0 0 0,0 0 0 0 0,0 0 0 0 0,1-1 0 0 0,14-4 0 0 0,64-5 0 0 0,123-2 0 0 0,-125 8 0 0 0,18 2 0 0 0,72-6 0 0 0,163-13 0 0 0,-300 20 0 0 0,137-17 0 0 0,-77 7 0 0 0,-64 7 0 0 0,-25 4 0 0 0,1 0 0 0 0,-1 0 0 0 0,0 0 0 0 0,0-1 0 0 0,1 0 0 0 0,-1 1 0 0 0,1-1 0 0 0,-2 1 0 0 0,1 0 0 0 0,0-1 0 0 0,1 0 0 0 0,-1 1 0 0 0,0-1 0 0 0,-1 0 0 0 0,3-1 0 0 0,-3 2 0 0 0,-1 0 0 0 0,1 0 0 0 0,0 0 0 0 0,0-1 0 0 0,0 1 0 0 0,0 0 0 0 0,0 0 0 0 0,-1-1 0 0 0,1 1 0 0 0,0 0 0 0 0,0 0 0 0 0,-1 0 0 0 0,1 0 0 0 0,0-1 0 0 0,0 1 0 0 0,0 0 0 0 0,0 0 0 0 0,0 0 0 0 0,0 0 0 0 0,-1 0 0 0 0,1 0 0 0 0,0 0 0 0 0,0 0 0 0 0,-1 0 0 0 0,1 0 0 0 0,0 0 0 0 0,-1 0 0 0 0,1 0 0 0 0,0 0 0 0 0,0 0 0 0 0,-1 0 0 0 0,1 0 0 0 0,-1 0 0 0 0,-9 0 0 0 0,10 0 0 0 0,-101 6 0 0 0,2 0 0 0 0,84-5 0 0 0,-1 0 0 0 0,2 1 0 0 0,-1 0 0 0 0,-1 1 0 0 0,-17 6 0 0 0,3-2 0 0 0,26-6 0 0 0,1 0 0 0 0,-1 0 0 0 0,2 0 0 0 0,-2 1 0 0 0,1-1 0 0 0,0 1 0 0 0,0-1 0 0 0,0 0 0 0 0,0 1 0 0 0,1 0 0 0 0,-1 1 0 0 0,1-1 0 0 0,0 0 0 0 0,-1 0 0 0 0,1 0 0 0 0,1 0 0 0 0,-4 6 0 0 0,1-1 0 0 0,1 0 0 0 0,-1 1 0 0 0,1 0 0 0 0,-2 15 0 0 0,4-20 0 0 0,1 2 0 0 0,0-1 0 0 0,0 0 0 0 0,0 0 0 0 0,0 0 0 0 0,0 0 0 0 0,1 0 0 0 0,0 0 0 0 0,1 0 0 0 0,-1 0 0 0 0,0-1 0 0 0,2 1 0 0 0,-1 0 0 0 0,0-1 0 0 0,0 1 0 0 0,1-1 0 0 0,0 1 0 0 0,0-1 0 0 0,0 0 0 0 0,0 0 0 0 0,1 0 0 0 0,5 3 0 0 0,0 0 0 0 0,-1-1 0 0 0,1-1 0 0 0,1 0 0 0 0,-2 0 0 0 0,2 0 0 0 0,0-1 0 0 0,0 0 0 0 0,0 0 0 0 0,19 2 0 0 0,-19-4 0 0 0,1 0 0 0 0,-1-1 0 0 0,1 0 0 0 0,-1 0 0 0 0,1-1 0 0 0,-1 0 0 0 0,1 0 0 0 0,18-5 0 0 0,-14 1 0 0 0,-1 1 0 0 0,1-1 0 0 0,-2 0 0 0 0,1-1 0 0 0,17-10 0 0 0,-22 10 0 0 0,0 0 0 0 0,0 0 0 0 0,-1-1 0 0 0,0 0 0 0 0,0 0 0 0 0,-1-1 0 0 0,0 1 0 0 0,-1-2 0 0 0,0 1 0 0 0,8-16 0 0 0,-4 4 0 0 0,-2-2 0 0 0,0 0 0 0 0,4-29 0 0 0,-12 50 0 0 0,0 1 0 0 0,0-1 0 0 0,0 0 0 0 0,0 1 0 0 0,0 0 0 0 0,0-1 0 0 0,0 1 0 0 0,0-1 0 0 0,0 1 0 0 0,0 0 0 0 0,0-1 0 0 0,1 1 0 0 0,-1-1 0 0 0,0 1 0 0 0,0 0 0 0 0,1 0 0 0 0,-1-1 0 0 0,0 0 0 0 0,1 1 0 0 0,-1 0 0 0 0,1 0 0 0 0,-1 0 0 0 0,1-1 0 0 0,-1 1 0 0 0,0-1 0 0 0,1 1 0 0 0,-1 0 0 0 0,0-1 0 0 0,1 1 0 0 0,-1 0 0 0 0,1 0 0 0 0,-1 0 0 0 0,1 0 0 0 0,0 0 0 0 0,-1 0 0 0 0,1 0 0 0 0,-1-1 0 0 0,2 1 0 0 0,3 23 0 0 0,13 53 0 0 0,-10-38 0 0 0,20 52 0 0 0,-27-87 0 0 0,3 8 0 0 0,0-1 0 0 0,1 0 0 0 0,0 0 0 0 0,1 0 0 0 0,1 0 0 0 0,0-1 0 0 0,9 11 0 0 0,-3-12 0 0 0,2-2 0 0 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9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1387 281 10248 0 0,'0'0'1366'0'0,"4"-1"-962"0"0,30 0 74 0 0,-33-2 233 0 0,0 1 0 0 0,0-1 1 0 0,0 1-1 0 0,0-1 0 0 0,-1 1 1 0 0,0-1-1 0 0,0 0 1 0 0,0 1-1 0 0,0-1 0 0 0,-2-4 1 0 0,-3-5-232 0 0,-2 1 0 0 0,0 0 0 0 0,-1 0 1 0 0,0 0-1 0 0,-17-16 0 0 0,11 14-215 0 0,8 7-82 0 0,0 0 0 0 0,0 0 0 0 0,-1 1 0 0 0,-9-7 0 0 0,-4 1-41 0 0,-1 0-1 0 0,0 0 1 0 0,0 1 0 0 0,-1 2 0 0 0,-40-12 0 0 0,19 8 23 0 0,24 5-23 0 0,-1 2 0 0 0,0 0 0 0 0,0 1 0 0 0,0 0 0 0 0,-1 1 0 0 0,-28 0 1 0 0,26 4-37 0 0,-1 0 1 0 0,1 1 0 0 0,0 2 0 0 0,0 0 0 0 0,1 1 0 0 0,-37 11 0 0 0,-127 56 931 0 0,50-16-135 0 0,116-48-811 0 0,1 1 0 0 0,0 0 0 0 0,0 1 1 0 0,1 0-1 0 0,-17 14 0 0 0,-73 67 379 0 0,88-70-289 0 0,0 2-1 0 0,2 0 1 0 0,2 1 0 0 0,-17 30 0 0 0,18-26-34 0 0,2 1-1 0 0,1-1 1 0 0,-7 34 0 0 0,14-37 60 0 0,2 0 1 0 0,0 1 0 0 0,4 45-1 0 0,1-55-170 0 0,-1 0-1 0 0,2 0 0 0 0,1-1 0 0 0,7 16 1 0 0,-8-22-24 0 0,2 0 1 0 0,0 0 0 0 0,0 0-1 0 0,0-1 1 0 0,2 0 0 0 0,-1 0 0 0 0,1-1-1 0 0,9 8 1 0 0,1 0-15 0 0,2-2 0 0 0,0 0 0 0 0,1-1 0 0 0,0 0 0 0 0,1-1 0 0 0,0-1 0 0 0,2-1 0 0 0,-1 0 0 0 0,1-1 0 0 0,1-1 0 0 0,-1-1 0 0 0,34 5 0 0 0,-5-3 0 0 0,108 15 0 0 0,-135-21 0 0 0,1 0 0 0 0,-1-2 0 0 0,1 0 0 0 0,37-6 0 0 0,-23 1 0 0 0,0-2 0 0 0,73-21 0 0 0,-97 22 0 0 0,-1 1 0 0 0,0-1 0 0 0,0-1 0 0 0,0 0 0 0 0,-1-1 0 0 0,0 0 0 0 0,-1-1 0 0 0,-1 0 0 0 0,19-16 0 0 0,-22 12 0 0 0,-7 11 0 0 0,-2 0 0 0 0,1 0 0 0 0,0 0 0 0 0,0 0 0 0 0,-1-1 0 0 0,1 1 0 0 0,-1 0 0 0 0,0 0 0 0 0,0-1 0 0 0,0 1 0 0 0,0 0 0 0 0,0-1 0 0 0,-1 1 0 0 0,0 0 0 0 0,1 0 0 0 0,-1 0 0 0 0,0-1 0 0 0,0 1 0 0 0,0 0 0 0 0,0 0 0 0 0,-1 0 0 0 0,0 0 0 0 0,-1-2 0 0 0,-16-3 0 0 0,5 3 0 0 0,12 3 0 0 0,-1 0 0 0 0,0 0 0 0 0,0-1 0 0 0,0 1 0 0 0,0 0 0 0 0,0 0 0 0 0,-1 1 0 0 0,2-1 0 0 0,-2 0 0 0 0,-5 1 0 0 0,44 0 0 0 0,-32 0 0 0 0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9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137 1033 10152 0 0,'0'0'14297'0'0,"0"-4"-14245"0"0,0 4-53 0 0,1-12 177 0 0,-1 0 1 0 0,-1 0-1 0 0,0 1 1 0 0,-1-1-1 0 0,-2 1 1 0 0,-3-13-1 0 0,3 9-49 0 0,-2-3 436 0 0,6 17-485 0 0,-2-1 66 0 0,1-1 0 0 0,0 1 0 0 0,0-1-1 0 0,0 1 1 0 0,1-1 0 0 0,-2-4 0 0 0,1 4-96 0 0,-6-20 602 0 0,-14-30-1 0 0,20 53-628 0 0,-2-9 175 0 0,1 0 0 0 0,1 1 0 0 0,0-1 0 0 0,0 1 0 0 0,1-1 0 0 0,2-14 0 0 0,-1-4 81 0 0,-1-1 215 0 0,0-26 282 0 0,-10-67 1 0 0,7 89-682 0 0,1-38 0 0 0,2 57-88 0 0,0-176-5 0 0,-6 142 0 0 0,1 15 0 0 0,4 21 0 0 0,1 1 0 0 0,-2-1 0 0 0,-1 1 0 0 0,-5-16 0 0 0,0 15 0 0 0,7 10 0 0 0,0 0 0 0 0,0 0 0 0 0,0-1 0 0 0,0 2 0 0 0,1-2 0 0 0,-1 1 0 0 0,1 0 0 0 0,-1 0 0 0 0,0 0 0 0 0,1-1 0 0 0,0 1 0 0 0,-1-1 0 0 0,1 0 0 0 0,0 1 0 0 0,0 0 0 0 0,-1 0 0 0 0,1 0 0 0 0,-1 0 0 0 0,1 1 0 0 0,-1-1 0 0 0,1 0 0 0 0,0 1 0 0 0,0-1 0 0 0,-1 0 0 0 0,0 1 0 0 0,0-1 0 0 0,0 0 0 0 0,1 0 0 0 0,-1 1 0 0 0,0-1 0 0 0,0 0 0 0 0,1 1 0 0 0,-3-1 0 0 0,6 3 0 0 0,-1-1 0 0 0,0 1 0 0 0,1 0 0 0 0,-2-1 0 0 0,1 1 0 0 0,1 0 0 0 0,0 3 0 0 0,1 0 0 0 0,0-1 0 0 0,-1 0 0 0 0,2 0 0 0 0,5 4 0 0 0,52 29 0 0 0,-32-20 0 0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9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0 179 14464 0 0,'0'0'11515'0'0,"4"-3"-11356"0"0,14-9 12 0 0,-16 11-74 0 0,2-1 0 0 0,-2 1 1 0 0,2-1-1 0 0,-1 1 1 0 0,0 0-1 0 0,6-1 0 0 0,-7 1-92 0 0,0 0-1 0 0,1 1 0 0 0,-1-1 0 0 0,1 0 1 0 0,-1 0-1 0 0,0 0 0 0 0,3-2 1 0 0,27-17 27 0 0,-17 12-11 0 0,-1-1 1 0 0,0-1 0 0 0,12-11-1 0 0,6-3-21 0 0,-25 19 0 0 0,0 0 0 0 0,-1 0 0 0 0,12-10 0 0 0,0 0 0 0 0,-18 15 0 0 0,0-1 0 0 0,0 1 0 0 0,0 0 0 0 0,0 0 0 0 0,0 0 0 0 0,1 0 0 0 0,-1 0 0 0 0,0-1 0 0 0,0 1 0 0 0,0 0 0 0 0,0-1 0 0 0,0 1 0 0 0,0 0 0 0 0,0 0 0 0 0,0-1 0 0 0,-1 1 0 0 0,1 0 0 0 0,0 0 0 0 0,0 0 0 0 0,0 0 0 0 0,0 0 0 0 0,0-1 0 0 0,0 1 0 0 0,0 0 0 0 0,-1 0 0 0 0,1-1 0 0 0,0 1 0 0 0,0 0 0 0 0,0 0 0 0 0,-1 0 0 0 0,1 0 0 0 0,0 0 0 0 0,0 0 0 0 0,0 0 0 0 0,0 0 0 0 0,0 0 0 0 0,0-1 0 0 0,-1 1 0 0 0,1 0 0 0 0,0 0 0 0 0,0 0 0 0 0,-1 0 0 0 0,1 0 0 0 0,0 0 0 0 0,-1 0 0 0 0,1 0 0 0 0,0 0 0 0 0,-1 0 0 0 0,1 0 0 0 0,0 0 0 0 0,0 0 0 0 0,-1 0 0 0 0,1 0 0 0 0,0 0 0 0 0,-1 0 0 0 0,1 0 0 0 0,0 0 0 0 0,0 1 0 0 0,-1-1 0 0 0,1 0 0 0 0,0 0 0 0 0,0 0 0 0 0,0 0 0 0 0,0 0 0 0 0,0 0 0 0 0,-4 5 0 0 0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9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180 17 5416 0 0,'0'0'14175'0'0,"4"-3"-13911"0"0,8-7 4 0 0,-7 6 93 0 0,-12 10 121 0 0,5-5-434 0 0,-1 0 1 0 0,0 1-1 0 0,1 0 0 0 0,-1-2 1 0 0,0 2-1 0 0,0-1 1 0 0,-1 0-1 0 0,2 0 0 0 0,-2 0 1 0 0,2 0-1 0 0,-5-1 0 0 0,-40 5 167 0 0,24-4-137 0 0,-15 0 69 0 0,30-1-98 0 0,0 0 0 0 0,0 0 1 0 0,1 1-1 0 0,-9 1 1 0 0,28-3 84 0 0,-1 1-1 0 0,23 0 1 0 0,6 1-97 0 0,17-4 27 0 0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9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12 1 13560 0 0,'0'0'11794'0'0,"-2"4"-11746"0"0,0 6-18 0 0,-1 0-1 0 0,1 0 1 0 0,1 0-1 0 0,-1 17 1 0 0,7 47 243 0 0,-5-55-161 0 0,2 6 40 0 0,-2-14-82 0 0,-1-10-41 0 0,1 0 0 0 0,0 0 0 0 0,0 1 1 0 0,0-2-1 0 0,0 2 0 0 0,0-2 0 0 0,0 2 0 0 0,0-1 0 0 0,0 0 1 0 0,1 0-1 0 0,-1 1 0 0 0,0-2 0 0 0,1 2 0 0 0,0-2 0 0 0,-1 2 1 0 0,1-2-1 0 0,-1 2 0 0 0,2 0 0 0 0,6 3 107 0 0,-8-5-119 0 0,1 0 1 0 0,-1 1-1 0 0,1-1 1 0 0,0 1-1 0 0,-1-1 1 0 0,0 1-1 0 0,0-1 1 0 0,1 0-1 0 0,0 0 1 0 0,-1 0-1 0 0,1 0 1 0 0,0 1-1 0 0,-1-1 1 0 0,1 0-1 0 0,0 0 1 0 0,0 1-1 0 0,-1-1 1 0 0,0 0-1 0 0,2 0 1 0 0,9 3 391 0 0,-9-4-336 0 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9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327 0 15272 0 0,'0'0'7518'0'0,"-4"1"-7395"0"0,-16 5 296 0 0,0 0 1 0 0,1 1-1 0 0,-29 15 1 0 0,1-2-164 0 0,29-13-181 0 0,2-1 40 0 0,1 0 1 0 0,0 1-1 0 0,-19 11 0 0 0,28-14-69 0 0,1 0 0 0 0,-1 0 0 0 0,1 0 0 0 0,0 0 0 0 0,0 1 0 0 0,1 0 0 0 0,0 0 0 0 0,-1 0 0 0 0,1 0 0 0 0,0 0 0 0 0,2 1 0 0 0,-2-1 0 0 0,2 1 0 0 0,0-1 0 0 0,0 1 0 0 0,0 0 0 0 0,1 0 0 0 0,0 0 0 0 0,0 0 0 0 0,1 0 0 0 0,0 0 0 0 0,1 9 0 0 0,1-4 1 0 0,2 1 1 0 0,-1-1 0 0 0,1 0 0 0 0,1 0-1 0 0,0 0 1 0 0,13 17 0 0 0,-13-20-34 0 0,1-1 1 0 0,0 0-1 0 0,1 0 1 0 0,0 0-1 0 0,1-1 0 0 0,0 0 1 0 0,0 0-1 0 0,-1 0 1 0 0,20 8-1 0 0,-13-7 1 0 0,73 30 40 0 0,-78-33-40 0 0,0-2 0 0 0,0 0 0 0 0,1 0 0 0 0,-1 1 1 0 0,1-2-1 0 0,-1 0 0 0 0,20 1 0 0 0,-4-3 26 0 0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9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65 13864 0 0,'0'0'3623'0'0,"4"-2"-3365"0"0,22-8 1000 0 0,35-8 0 0 0,2 0-249 0 0,-49 13-726 0 0,1 2-1 0 0,25-5 1 0 0,-34 8-106 0 0,30-1 839 0 0,-32 1-880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1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19 44 11552 0 0,'0'0'2280'0'0,"-3"-3"-2136"0"0,0 1-36 0 0,-10-4 2679 0 0,14 6-2713 0 0,-1-1-1 0 0,1 1 0 0 0,-1 0 0 0 0,1-1 0 0 0,0 1 0 0 0,-1-1 0 0 0,0 1 0 0 0,1 0 0 0 0,-1 0 0 0 0,0-1 0 0 0,1 1 0 0 0,0 0 0 0 0,0 0 0 0 0,-1-1 0 0 0,1 1 0 0 0,1 0 0 0 0,5 0 236 0 0,2-1 0 0 0,-2 0 0 0 0,12-2-1 0 0,11-3-7 0 0,78-4 273 0 0,16 7-28 0 0,-88-1 268 0 0,-55 5 1425 0 0,17 1-2218 0 0,0 0 1 0 0,1 1-1 0 0,0-2 1 0 0,-1 2-1 0 0,2 0 0 0 0,-2-1 1 0 0,2 1-1 0 0,0 0 1 0 0,0-2-1 0 0,-1 2 0 0 0,1 0 1 0 0,0 4-1 0 0,-1 9 45 0 0,-5 14 60 0 0,-6 28 103 0 0,6-25-140 0 0,4-22-36 0 0,-1 1 0 0 0,-6 17 0 0 0,-24 45 305 0 0,29-64-306 0 0,3-7-29 0 0,0 0 0 0 0,0-1 0 0 0,-1 0 0 0 0,1 1 0 0 0,-1-1 0 0 0,0 0 0 0 0,1 1 0 0 0,-1-1 0 0 0,-4 3 0 0 0,-8 11 136 0 0,13-13-137 0 0,-1-1 0 0 0,0 1 1 0 0,0-1-1 0 0,0 0 0 0 0,0-1 1 0 0,0 1-1 0 0,-1 0 0 0 0,-2 2 1 0 0,-4 2 846 0 0,31-6-628 0 0,-22 0 272 0 0,-5 0-394 0 0,3 0-95 0 0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9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 16479 0 0,'0'0'0'0'0,"40"-1"480"0"0,-10 1 8 0 0,-9 0 0 0 0,5 1 0 0 0,5 4-352 0 0,-9-1 8 0 0,-2-2 0 0 0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30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77 12360 0 0,'0'0'1120'0'0,"4"-1"-554"0"0,2 0-373 0 0,-4 1-149 0 0,-1 0-1 0 0,1 0 1 0 0,0-1 0 0 0,-1 1 0 0 0,1 0 0 0 0,0 0-1 0 0,-1-1 1 0 0,0 0 0 0 0,1 0 0 0 0,0 1-1 0 0,-1-1 1 0 0,0 0 0 0 0,0 1 0 0 0,3-2 0 0 0,-2 1 128 0 0,-2 1 0 0 0,1-1 0 0 0,0 1 0 0 0,0 0 0 0 0,1-1 0 0 0,-1 1 0 0 0,-1 0 1 0 0,1 0-1 0 0,1-1 0 0 0,-1 1 0 0 0,0 0 0 0 0,1 0 0 0 0,-2 0 0 0 0,1 0 0 0 0,1 0 0 0 0,-1 0 1 0 0,0 1-1 0 0,1-1 0 0 0,-1 1 0 0 0,1-1-57 0 0,0 0 0 0 0,0 0-1 0 0,0 1 1 0 0,0 0 0 0 0,-1-1 0 0 0,0 1 0 0 0,1 0-1 0 0,0-1 1 0 0,0 1 0 0 0,1 2 0 0 0,0-1 9 0 0,-1-1 0 0 0,1 1 0 0 0,0 0 0 0 0,-1 0 1 0 0,1-1-1 0 0,0 1 0 0 0,0-1 0 0 0,0 0 0 0 0,0 0 1 0 0,4 1-1 0 0,37 9 1491 0 0,-23-7-1468 0 0,-3-1-2 0 0,-1-1-1 0 0,0 0 1 0 0,2 0 0 0 0,30-2 0 0 0,-3 1 289 0 0,-27-2-213 0 0,-1 1 0 0 0,24-4 0 0 0,-25 2-139 0 0,-1 0 0 0 0,0 1 1 0 0,22 1-1 0 0,159 7 798 0 0,-46 0-374 0 0,-96-7-351 0 0,68-5 1 0 0,-8-1-37 0 0,-99 6-97 0 0,0-2 0 0 0,-2 0 0 0 0,2-1 0 0 0,16-4 1 0 0,37-7 82 0 0,91-13 110 0 0,-111 20-159 0 0,55-5 137 0 0,37-5 28 0 0,-10 1-38 0 0,-117 16-133 0 0,0 0 0 0 0,23 3-1 0 0,12 1 73 0 0,71-1 155 0 0,-88-4-197 0 0,-23 1-26 0 0,1 0 1 0 0,-2 0-1 0 0,15 1 0 0 0,-12 0-2 0 0,0-1 0 0 0,0 0-1 0 0,0 0 1 0 0,15-2 0 0 0,19 0 56 0 0,-12 0-18 0 0,-26 2-49 0 0,0-1 0 0 0,1 1 0 0 0,-1 0 0 0 0,0 0 0 0 0,1 1 0 0 0,12 1 0 0 0,-11 0 22 0 0,0-1-1 0 0,0 0 0 0 0,1-1 1 0 0,10 0-1 0 0,13 2 65 0 0,-13 0 16 0 0,-2-1 1 0 0,1-1-1 0 0,28-2 0 0 0,-36 2-64 0 0,1 0 0 0 0,-2 0 0 0 0,18 2-1 0 0,-6 0 131 0 0,47-2 406 0 0,-68 0-582 0 0,0 0-1 0 0,0 0 1 0 0,-1 0-1 0 0,1 0 1 0 0,-1 0 0 0 0,1 0-1 0 0,0 0 1 0 0,0 0-1 0 0,0 0 1 0 0,0 0 0 0 0,0 0-1 0 0,0 0 1 0 0,-1 0-1 0 0,0 0 1 0 0,1-1-1 0 0,0 1 1 0 0,0 0 0 0 0,0-1-1 0 0,-1 1 1 0 0,1 0-1 0 0,0 0 1 0 0,0-1 0 0 0,-1 0-1 0 0,0 1 1 0 0,1 0-1 0 0,-1 0 1 0 0,1-1 0 0 0,-1 0-1 0 0,1 0 1 0 0,-1 1-1 0 0,1 0 1 0 0,-1-1 0 0 0,1 0-1 0 0,-1 1 1 0 0,1-2-1 0 0,-12-5 35 0 0,-42 6-67 0 0,51 1 0 0 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30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99 10248 0 0,'0'0'538'0'0,"1"-4"-366"0"0,2-29 820 0 0,-2 9 3042 0 0,-3 18 733 0 0,1 10-4149 0 0,2 20 498 0 0,10 41 1 0 0,-1 0-873 0 0,-4-31 249 0 0,1 0-1 0 0,2-2 1 0 0,19 45 0 0 0,-18-49-343 0 0,-10-28-144 0 0,1 1 0 0 0,-1-1 0 0 0,0 0 0 0 0,0 0 1 0 0,1 0-1 0 0,-1 1 0 0 0,0-1 0 0 0,0 1 0 0 0,0-1 0 0 0,0 0 0 0 0,0 0 0 0 0,0 1 0 0 0,0-1 0 0 0,0 0 0 0 0,0 1 0 0 0,0-1 0 0 0,0 1 0 0 0,0-1 0 0 0,0 0 0 0 0,0 0 1 0 0,0 1-1 0 0,0-1 0 0 0,0 1 0 0 0,0-1 0 0 0,-1 0 0 0 0,1 0 0 0 0,0 0 0 0 0,0 1 0 0 0,-1-1 0 0 0,1 0 0 0 0,0 1 0 0 0,-1-1 0 0 0,1 0 0 0 0,0 0 16 0 0,-1 0 0 0 0,0-1-1 0 0,0 0 1 0 0,1 1-1 0 0,-1 0 1 0 0,0-1 0 0 0,0 0-1 0 0,1 1 1 0 0,0 0 0 0 0,0-1-1 0 0,-1 0 1 0 0,1 0-1 0 0,-1 1 1 0 0,1-1 0 0 0,-1 0-1 0 0,1 1 1 0 0,0-1 0 0 0,0 0-1 0 0,-1-1 1 0 0,-7-19 62 0 0,1-1 0 0 0,1 1 0 0 0,2-1 0 0 0,1 0 0 0 0,1 0 0 0 0,2-27 0 0 0,0 40-14 0 0,1-1 1 0 0,1 0-1 0 0,1 1 1 0 0,-1-1-1 0 0,2 1 1 0 0,-1 0-1 0 0,2 0 1 0 0,-1 0-1 0 0,2 0 1 0 0,-1 1-1 0 0,1 0 1 0 0,1-1-1 0 0,0 2 1 0 0,1-1-1 0 0,0 0 1 0 0,18-12-1 0 0,-17 15 32 0 0,0 0-1 0 0,2 0 0 0 0,-2 0 0 0 0,2 1 0 0 0,0 1 0 0 0,-1-1 0 0 0,2 1 0 0 0,-1 0 0 0 0,18-2 1 0 0,6 1 248 0 0,65-1 0 0 0,-67 5-47 0 0,39 6-1 0 0,-25-3-163 0 0,-20 0 14 0 0,0 2-1 0 0,0 0 0 0 0,40 12 1 0 0,-54-14-76 0 0,25 6 147 0 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30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617 187 18087 0 0,'0'0'1752'0'0,"-5"-3"-873"0"0,3 2-729 0 0,-3-2-39 0 0,2 1 0 0 0,-1 0-1 0 0,-1 0 1 0 0,1 0 0 0 0,-1 0 0 0 0,0 0-1 0 0,0 1 1 0 0,1-1 0 0 0,-9 0-1 0 0,-17-1 618 0 0,1 1-1 0 0,0 1 0 0 0,-49 4 1 0 0,-1 2-344 0 0,54-4-13 0 0,0 1-1 0 0,0 0 1 0 0,-1 2-1 0 0,-38 9 1 0 0,41-6-137 0 0,0 0 0 0 0,-42 21 0 0 0,61-26-216 0 0,2 0 0 0 0,-1 0 0 0 0,0 1 0 0 0,1-1 0 0 0,-1 0 0 0 0,1 0 0 0 0,0 1-1 0 0,-1 0 1 0 0,2 0 0 0 0,-1 0 0 0 0,0-1 0 0 0,1 1 0 0 0,-1 0 0 0 0,2 0-1 0 0,-1 0 1 0 0,0 0 0 0 0,0 0 0 0 0,1 0 0 0 0,0 1 0 0 0,0-2 0 0 0,0 2 0 0 0,0-1-1 0 0,0 0 1 0 0,1 0 0 0 0,0 0 0 0 0,0 0 0 0 0,-1 0 0 0 0,2 0 0 0 0,-1-1-1 0 0,1 2 1 0 0,0-1 0 0 0,-1-1 0 0 0,2 1 0 0 0,1 2 0 0 0,4 2 65 0 0,1 1 0 0 0,-1-1 0 0 0,2-1 0 0 0,0 0 0 0 0,0 0 0 0 0,0 0 1 0 0,1-1-1 0 0,-1 0 0 0 0,2-1 0 0 0,-1 0 0 0 0,19 5 0 0 0,-3-4 8 0 0,-1 1 0 0 0,1-2 1 0 0,0 0-1 0 0,37 0 0 0 0,-33-4-67 0 0,0-1-1 0 0,1 0 1 0 0,41-8-1 0 0,-52 6-18 0 0,-1-1 0 0 0,0-1 0 0 0,-1-1 0 0 0,1 0-1 0 0,-1-1 1 0 0,19-9 0 0 0,-23 7 12 0 0,-1 1 1 0 0,-1-1-1 0 0,0-1 0 0 0,-1 0 1 0 0,12-12-1 0 0,-23 20-5 0 0,1 1 0 0 0,-1-1 1 0 0,1 0-1 0 0,-1 1 0 0 0,-1 0 0 0 0,2-2 0 0 0,-1 2 1 0 0,0-1-1 0 0,0 1 0 0 0,-1-1 0 0 0,1-1 0 0 0,-1 2 0 0 0,1-1 1 0 0,-1 0-1 0 0,0 0 0 0 0,0 0 0 0 0,0 0 0 0 0,0 0 1 0 0,0 1-1 0 0,-1-1 0 0 0,1 0 0 0 0,-1 0 0 0 0,0 0 0 0 0,-1-3 1 0 0,-3-2 55 0 0,1 0 0 0 0,-2 0 1 0 0,0 0-1 0 0,-10-10 0 0 0,-2-2 471 0 0,17 17-468 0 0,-1 2-1 0 0,1-2 1 0 0,-1 2-1 0 0,1-1 0 0 0,0 0 1 0 0,-1 0-1 0 0,0 0 1 0 0,1 1-1 0 0,0-1 0 0 0,-4-1 1 0 0,3 2 389 0 0,13 5-256 0 0,19 6-204 0 0,0-2 0 0 0,0-1 0 0 0,39 7 0 0 0,-42-10 0 0 0,-20-3 0 0 0,-1 0 0 0 0,1-1 0 0 0,0 0 0 0 0,-1 1 0 0 0,1-1 0 0 0,0-1 0 0 0,0 0 0 0 0,0 0 0 0 0,0 0 0 0 0,10-2 0 0 0,-11 1 0 0 0,0 0 0 0 0,-1 0 0 0 0,0 1 0 0 0,0-1 0 0 0,9 1 0 0 0,-14 0 0 0 0,0 0 0 0 0,0 0 0 0 0,0 0 0 0 0,1 0 0 0 0,-1 0 0 0 0,0 0 0 0 0,0 1 0 0 0,0-1 0 0 0,0 0 0 0 0,0 0 0 0 0,1 0 0 0 0,-1 0 0 0 0,0 0 0 0 0,0 0 0 0 0,0 0 0 0 0,0 0 0 0 0,0 0 0 0 0,0 0 0 0 0,0 1 0 0 0,0-1 0 0 0,0 0 0 0 0,0 0 0 0 0,0 0 0 0 0,0 1 0 0 0,0-1 0 0 0,1 0 0 0 0,-2 0 0 0 0,1 0 0 0 0,0 0 0 0 0,0 0 0 0 0,0 0 0 0 0,0 0 0 0 0,0 0 0 0 0,0 1 0 0 0,0-1 0 0 0,0 0 0 0 0,0 0 0 0 0,0 0 0 0 0,0 0 0 0 0,0 1 0 0 0,0-1 0 0 0,-1 0 0 0 0,1 0 0 0 0,0 0 0 0 0,-1 1 0 0 0,0 8 0 0 0,0-2 0 0 0,1 1 0 0 0,0 0 0 0 0,0 0 0 0 0,1 0 0 0 0,4 13 0 0 0,-2-8 0 0 0,2 0 0 0 0,0-1 0 0 0,10 17 0 0 0,-12-23 0 0 0,1-1 0 0 0,0-1 0 0 0,1 1 0 0 0,-1 0 0 0 0,2-1 0 0 0,-1 0 0 0 0,1 1 0 0 0,-1-1 0 0 0,1-1 0 0 0,0 1 0 0 0,0-1 0 0 0,11 4 0 0 0,3 1 0 0 0,0-1 0 0 0,42 9 0 0 0,-40-11 0 0 0,0-1 0 0 0,1 0 0 0 0,0-1 0 0 0,0-1 0 0 0,-1-2 0 0 0,2 1 0 0 0,-2-2 0 0 0,2 0 0 0 0,39-7 0 0 0,-43 3 0 0 0,0 1 0 0 0,0-2 0 0 0,-1 0 0 0 0,21-10 0 0 0,-33 13 0 0 0,-1 0 0 0 0,1-1 0 0 0,-2 1 0 0 0,1-1 0 0 0,0-1 0 0 0,-1 1 0 0 0,0-1 0 0 0,0 1 0 0 0,-1-1 0 0 0,1 0 0 0 0,-1 0 0 0 0,-1 0 0 0 0,1 0 0 0 0,4-9 0 0 0,-3 0 0 0 0,-1 1 0 0 0,0 0 0 0 0,-2-1 0 0 0,0 1 0 0 0,0-1 0 0 0,-2 1 0 0 0,0-1 0 0 0,-1 0 0 0 0,-1 1 0 0 0,-6-21 0 0 0,3 5 0 0 0,4 22 0 0 0,0-1 0 0 0,0 1 0 0 0,-2 1 0 0 0,1-1 0 0 0,-5-9 0 0 0,6 14 0 0 0,1 0 0 0 0,-1-1 0 0 0,0 1 0 0 0,0-1 0 0 0,1 0 0 0 0,-1 1 0 0 0,1-1 0 0 0,0-4 0 0 0,0 3 0 0 0,1 4 0 0 0,1-1 0 0 0,-1 1 0 0 0,0 0 0 0 0,0 0 0 0 0,0 0 0 0 0,1-1 0 0 0,-1 1 0 0 0,0 0 0 0 0,0 0 0 0 0,0 0 0 0 0,1 0 0 0 0,-1 0 0 0 0,2 1 0 0 0,-1-1 0 0 0,24 1 0 0 0,-1 1 0 0 0,1 1 0 0 0,27 6 0 0 0,25 3 0 0 0,-66-12 0 0 0,-11 0 0 0 0,1 0 0 0 0,-2 0 0 0 0,1-1 0 0 0,0 1 0 0 0,0 0 0 0 0,0 0 0 0 0,0 0 0 0 0,1 0 0 0 0,-2 0 0 0 0,1 1 0 0 0,0-1 0 0 0,0 0 0 0 0,0 0 0 0 0,0 1 0 0 0,0-1 0 0 0,0 0 0 0 0,0 0 0 0 0,0 1 0 0 0,0-1 0 0 0,0 1 0 0 0,-1-1 0 0 0,1 1 0 0 0,0-1 0 0 0,0 2 0 0 0,7 7 0 0 0,-6-7 0 0 0,0 0 0 0 0,-1 0 0 0 0,0 0 0 0 0,1 0 0 0 0,-1 0 0 0 0,1 0 0 0 0,-2 1 0 0 0,2 2 0 0 0,6 21 0 0 0,-1 0 0 0 0,-2-1 0 0 0,-1 1 0 0 0,-1 34 0 0 0,-2 49 0 0 0,2-30 0 0 0,-3-39 0 0 0,1 0 0 0 0,5 0 0 0 0,11 48 0 0 0,-9-63 0 0 0,-2 1 0 0 0,-1 0 0 0 0,2 30 0 0 0,-7-53 0 0 0,-1-1 0 0 0,1 0 0 0 0,0 0 0 0 0,-1-1 0 0 0,1 1 0 0 0,-1 0 0 0 0,0 0 0 0 0,0 0 0 0 0,0 0 0 0 0,0-1 0 0 0,0 1 0 0 0,0 0 0 0 0,-4 3 0 0 0,3-2 0 0 0,1-3 0 0 0,1 1 0 0 0,0-1 0 0 0,-1 0 0 0 0,1 0 0 0 0,0 0 0 0 0,-1 0 0 0 0,1 0 0 0 0,-1 0 0 0 0,1 0 0 0 0,0 1 0 0 0,-1-1 0 0 0,1 0 0 0 0,-1 0 0 0 0,1 0 0 0 0,0 0 0 0 0,0 0 0 0 0,-1 0 0 0 0,1 0 0 0 0,0 0 0 0 0,-1 0 0 0 0,1 0 0 0 0,-1 0 0 0 0,1 0 0 0 0,-1 0 0 0 0,1 0 0 0 0,0-1 0 0 0,-1 1 0 0 0,1 0 0 0 0,-1 0 0 0 0,1 0 0 0 0,0 0 0 0 0,-1 0 0 0 0,1 0 0 0 0,0 0 0 0 0,0-1 0 0 0,0 1 0 0 0,0 0 0 0 0,-1-1 0 0 0,1 1 0 0 0,-12-9 0 0 0,12 8 0 0 0,-4-5 0 0 0,0 1 0 0 0,-1-1 0 0 0,2 0 0 0 0,-1 0 0 0 0,2 0 0 0 0,-1-1 0 0 0,1 0 0 0 0,0 1 0 0 0,-2-13 0 0 0,1-8 0 0 0,2-29 0 0 0,1 49 0 0 0,-1-54 0 0 0,15-87 0 0 0,9 44 0 0 0,-17 84 0 0 0,1 1 0 0 0,1 0 0 0 0,15-25 0 0 0,-12 26 0 0 0,53-77 0 0 0,-55 83 0 0 0,2 0 0 0 0,-1 1 0 0 0,2-1 0 0 0,1 2 0 0 0,16-13 0 0 0,-12 12 0 0 0,0 1 0 0 0,1-1 0 0 0,1 2 0 0 0,1 0 0 0 0,25-8 0 0 0,-31 13 0 0 0,0 0 0 0 0,0 1 0 0 0,-1 1 0 0 0,1-1 0 0 0,1 1 0 0 0,-1 2 0 0 0,1-1 0 0 0,-1 1 0 0 0,16 1 0 0 0,-12 1 0 0 0,1 0 0 0 0,-1 1 0 0 0,0 1 0 0 0,0 0 0 0 0,-1 1 0 0 0,0 0 0 0 0,0 1 0 0 0,-1 1 0 0 0,19 9 0 0 0,-23-9 0 0 0,1 0 0 0 0,-2 0 0 0 0,0 2 0 0 0,0-1 0 0 0,-1 0 0 0 0,0 1 0 0 0,-1 1 0 0 0,0 0 0 0 0,-1-1 0 0 0,0 2 0 0 0,11 21 0 0 0,-18-30 0 0 0,0 1 0 0 0,1 0 0 0 0,-1 0 0 0 0,0 0 0 0 0,-1 0 0 0 0,1 0 0 0 0,-1 0 0 0 0,1 0 0 0 0,-1 0 0 0 0,-1 0 0 0 0,1 0 0 0 0,-1 0 0 0 0,1 0 0 0 0,-1 0 0 0 0,0 0 0 0 0,-2 5 0 0 0,0-4 0 0 0,-1 1 0 0 0,2-1 0 0 0,-2-1 0 0 0,1 1 0 0 0,-1 0 0 0 0,0-1 0 0 0,0 1 0 0 0,-1-1 0 0 0,-8 6 0 0 0,-4-1 0 0 0,0 0 0 0 0,-2 0 0 0 0,1-1 0 0 0,-1 0 0 0 0,-23 4 0 0 0,-27 6 0 0 0,0-2 0 0 0,-76 8 0 0 0,113-19 0 0 0,0-2 0 0 0,0-1 0 0 0,-1-1 0 0 0,1-1 0 0 0,0-1 0 0 0,0-1 0 0 0,-33-7 0 0 0,54 7 0 0 0,-1 1 0 0 0,-16-7 0 0 0,16 3 0 0 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6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0 96 0 0,'0'0'0'0'0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1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 72 8432 0 0,'0'0'902'0'0,"0"-2"-804"0"0,-2-10 2231 0 0,1 0 0 0 0,0-19 0 0 0,2 16 1869 0 0,-2 71-3743 0 0,2 81-119 0 0,2-92-237 0 0,9 45 0 0 0,21 231 598 0 0,-33-232-361 0 0,1-38 23 0 0,-1-27 474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2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98 11656 0 0,'36'-54'2969'0'0,"-26"42"-2662"0"0,-9 11-138 0 0,1-1 1 0 0,-1 0 0 0 0,0 1-1 0 0,1-1 1 0 0,-1 1 0 0 0,2-4 0 0 0,2-2 856 0 0,-4 7-992 0 0,0 0 1 0 0,0-1-1 0 0,-1 0 0 0 0,0 1 0 0 0,1 0 0 0 0,0-1 1 0 0,-1 1-1 0 0,0 0 0 0 0,1-1 0 0 0,-1 1 0 0 0,1-1 0 0 0,-1 0 1 0 0,1 0-1 0 0,-1 1 44 0 0,1-1 0 0 0,-1 1 0 0 0,1-1 0 0 0,0 1 0 0 0,0 0 0 0 0,-1-1 0 0 0,1 1 0 0 0,0 0 0 0 0,0 0 0 0 0,0 0 0 0 0,0 0 0 0 0,0 0 0 0 0,0-1 0 0 0,0 1 0 0 0,-1 0 0 0 0,1 1 0 0 0,-1-1 0 0 0,1 0 0 0 0,1 0 0 0 0,0 0 0 0 0,5 4 5 0 0,1-1-1 0 0,-2 1 1 0 0,0 1-1 0 0,1 0 0 0 0,-2 0 1 0 0,9 7-1 0 0,30 37 170 0 0,-35-38-230 0 0,10 10 44 0 0,76 99 291 0 0,-61-73-35 0 0,73 82 1 0 0,-64-80-174 0 0,61 92-1 0 0,-99-134-116 0 0,0-1 0 0 0,0 0 0 0 0,1 0 0 0 0,-1 1 0 0 0,2-1 0 0 0,13 9 0 0 0,-19-14-19 0 0,1 0 1 0 0,1-1-1 0 0,-1 1 0 0 0,1 0 0 0 0,-1 0 0 0 0,0 0 0 0 0,1-1 0 0 0,-1 0 0 0 0,1 1 0 0 0,4 0 0 0 0,-1-2 35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2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488 1 12864 0 0,'0'0'2608'0'0,"-3"1"-2464"0"0,1-1-65 0 0,-1 1 1 0 0,1-1-1 0 0,0 2 1 0 0,0-1-1 0 0,0-1 1 0 0,-1 2-1 0 0,1-1 1 0 0,0 0-1 0 0,2 0 1 0 0,-2 0 0 0 0,-1 1-1 0 0,2-1 1 0 0,-3 3-1 0 0,-19 27 1654 0 0,13-18-1670 0 0,-27 34 213 0 0,-68 95 484 0 0,-29 36 613 0 0,94-129-1196 0 0,14-15 186 0 0,3 2-1 0 0,-28 52 0 0 0,46-74-65 0 0,13-16-137 0 0,-4 1-112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2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0 14272 0 0,'0'0'513'0'0,"4"2"4"0"0,-3-2-422 0 0,1 2-1 0 0,0-1 0 0 0,1 0 1 0 0,-1 0-1 0 0,0 0 0 0 0,-1 0 1 0 0,1 1-1 0 0,0 0 1 0 0,-1 0-1 0 0,1-1 0 0 0,0 1 1 0 0,-1 0-1 0 0,2 3 0 0 0,17 36 559 0 0,-10-22 161 0 0,16 44-1 0 0,25 129 383 0 0,-26-91-456 0 0,-11-45-287 0 0,-5 2 0 0 0,-2 0 0 0 0,1 61 0 0 0,-6-79-262 0 0,-2-37-157 0 0,0 1 0 0 0,0 0 0 0 0,2-2 0 0 0,-2 1 1 0 0,2 1-1 0 0,-1-1 0 0 0,1 1 0 0 0,0-2 0 0 0,3 7 0 0 0,-4-8-21 0 0,0-1-1 0 0,-1 1 1 0 0,1-1 0 0 0,0 1-1 0 0,0 0 1 0 0,-1-1-1 0 0,2 1 1 0 0,-2-1-1 0 0,1 0 1 0 0,0 0 0 0 0,-1 0-1 0 0,1 1 1 0 0,1-1-1 0 0,-2 0 1 0 0,2 0-1 0 0,-2 0 1 0 0,2 1-1 0 0,-1-1 1 0 0,0 0 0 0 0,0 0-1 0 0,-1 0 1 0 0,1 0-1 0 0,0 0 1 0 0,0-1-1 0 0,2 1 1 0 0,4-1 44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2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216 65 3312 0 0,'0'0'11544'0'0,"2"-4"-11410"0"0,-1 2-100 0 0,-1 2-25 0 0,1-1 0 0 0,0 0 0 0 0,-1 0 0 0 0,0 0-1 0 0,1 1 1 0 0,-1 0 0 0 0,0-1 0 0 0,1 0 0 0 0,-1 0 0 0 0,0 1 0 0 0,0-2 0 0 0,0 2 0 0 0,0-1-1 0 0,0 0 1 0 0,0 0 0 0 0,0 0 0 0 0,0 1 0 0 0,-1-2 0 0 0,8-11 324 0 0,-7-17-82 0 0,0 30-179 0 0,-1 0-64 0 0,0 1 0 0 0,0-1 0 0 0,0 1 0 0 0,0-1 0 0 0,1 1 0 0 0,-1 0 0 0 0,0-1 0 0 0,0 1 0 0 0,1 0 0 0 0,-3 1 0 0 0,1 0 5 0 0,-23 19 40 0 0,7-6-14 0 0,-29 32 0 0 0,22-21-3 0 0,15-15-20 0 0,1-1 0 0 0,-1 0 0 0 0,-6 13 0 0 0,9-13-3 0 0,-3 5 17 0 0,0 1 1 0 0,3 0-1 0 0,-10 21 1 0 0,16-32-11 0 0,0 0 0 0 0,0 0 1 0 0,0 0-1 0 0,1 0 1 0 0,-1 1-1 0 0,2 7 0 0 0,-1-10-1 0 0,0 0 0 0 0,2 0 0 0 0,-1 0 0 0 0,-1 0 0 0 0,1 0 0 0 0,0 0-1 0 0,1-1 1 0 0,0 1 0 0 0,-1 0 0 0 0,1 0 0 0 0,1-1 0 0 0,1 3-1 0 0,-2-3 19 0 0,1 1 0 0 0,-1-1 0 0 0,1 0 0 0 0,0 0 0 0 0,1 0-1 0 0,-2-1 1 0 0,1 0 0 0 0,1 0 0 0 0,-1 0 0 0 0,0 0 0 0 0,1 1-1 0 0,5 0 1 0 0,5 0 13 0 0,-2-1 0 0 0,16 1 0 0 0,-9-2 20 0 0,-17 0-66 0 0,22 2 173 0 0,-1-1 1 0 0,1-1-1 0 0,-1 0 0 0 0,40-7 1 0 0,-49 4-122 0 0,4-1 39 0 0,1 1 0 0 0,-1-2 1 0 0,24-8-1 0 0,-27 5 58 0 0,3 2 76 0 0,-2-2 1 0 0,1 1-1 0 0,20-15 1 0 0,-35 20-192 0 0,0 0 1 0 0,0 1-1 0 0,0-1 0 0 0,-1 2 1 0 0,1-2-1 0 0,-1 0 1 0 0,1 0-1 0 0,-1 0 1 0 0,1 0-1 0 0,0-3 0 0 0,1-3 170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2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16 15072 0 0,'0'0'2681'0'0,"3"-3"-2212"0"0,-1 1-303 0 0,-2 1-127 0 0,1 0 0 0 0,0 1-1 0 0,0-1 1 0 0,-1 1 0 0 0,2-1 0 0 0,-1 0-1 0 0,-1 1 1 0 0,2-1 0 0 0,-2 1 0 0 0,1-1-1 0 0,1 0 1 0 0,-2 1 0 0 0,1 0 0 0 0,0-1-1 0 0,0 1 1 0 0,0 0 0 0 0,1 0 0 0 0,-2-1-1 0 0,2 1 1 0 0,-1 0 0 0 0,0 0 0 0 0,2 0-1 0 0,188 0 1196 0 0,-131 5-867 0 0,5-1-38 0 0,-48-2-214 0 0,26 2 0 0 0,-43-4-112 0 0,0 0-1 0 0,0 1 0 0 0,1-1 1 0 0,-1 0-1 0 0,1 0 0 0 0,-1 1 1 0 0,0-1-1 0 0,0 0 0 0 0,1 0 1 0 0,-1 0-1 0 0,1 1 0 0 0,-1-1 1 0 0,1 0-1 0 0,-1 0 0 0 0,0 1 1 0 0,0-1-1 0 0,0 1 0 0 0,0-1 1 0 0,0 0-1 0 0,0 0 0 0 0,0 1 1 0 0,0-1-1 0 0,0 1 0 0 0,0-1 1 0 0,0 0-1 0 0,1 1 0 0 0,0 1 10 0 0,1 3 9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2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24 12160 0 0,'0'0'782'0'0,"4"-1"-388"0"0,74-9 804 0 0,-51 6-701 0 0,1 0-1 0 0,-1 1 0 0 0,0 2 0 0 0,38 2 0 0 0,-21 2-266 0 0,-22-2 327 0 0,0 1-1 0 0,25 4 1 0 0,-36-4-390 0 0,-2-2-34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2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148 1 10752 0 0,'0'0'2893'0'0,"0"3"-2201"0"0,0 1-461 0 0,0 0 0 0 0,-2 0 0 0 0,2 1 0 0 0,-2-2 0 0 0,1 1-1 0 0,-1 0 1 0 0,0 0 0 0 0,1 0 0 0 0,-5 5 0 0 0,-29 48 998 0 0,-39 92 1 0 0,68-131-935 0 0,1-2 1 0 0,-6 30-1 0 0,12-33 225 0 0,-1-12-508 0 0,0-1 0 0 0,0 0 0 0 0,0 0-1 0 0,0 0 1 0 0,0 1 0 0 0,0-1 0 0 0,0 0 0 0 0,0 0-1 0 0,0 0 1 0 0,0 0 0 0 0,0 0 0 0 0,0 0 0 0 0,0 1-1 0 0,0-1 1 0 0,0 0 0 0 0,0 0 0 0 0,0 0 0 0 0,0 0-1 0 0,0 1 1 0 0,0-1 0 0 0,1 0 0 0 0,-1 0 0 0 0,0 1-1 0 0,1-1 1 0 0,-1 0 0 0 0,0 0 0 0 0,0 0 0 0 0,1 0-1 0 0,-1 0 1 0 0,0 0 0 0 0,0 0 0 0 0,0 1 0 0 0,1-1-1 0 0,-1 0 1 0 0,0 0 0 0 0,0 0 0 0 0,0 0 0 0 0,0 0-1 0 0,0 0 1 0 0,0 0 0 0 0,1 0 0 0 0,-1 0 0 0 0,0 0-1 0 0,1 0 1 0 0,-1 0 0 0 0,0 0 0 0 0,1 0 0 0 0,-1 0 0 0 0,0 0-1 0 0,0 0 1 0 0,0-1 0 0 0,1 1 0 0 0,10-14 554 0 0,19-27-334 0 0,-10 17-152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0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0 10752 0 0,'0'0'11679'0'0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2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5 205 11856 0 0,'0'0'4112'0'0,"-1"4"-3671"0"0,-1 1-351 0 0,1 3 0 0 0,1-3 0 0 0,-1 2 0 0 0,1 0 1 0 0,1-2-1 0 0,-1 2 0 0 0,1-1 0 0 0,1 0 0 0 0,-1 1 0 0 0,0-1 0 0 0,4 6 1 0 0,0-4 12 0 0,-3-1 0 0 0,3 1 0 0 0,-1-1 0 0 0,1 0 0 0 0,1 1 0 0 0,-1-2 0 0 0,1 1 0 0 0,10 8 0 0 0,-2-4 11 0 0,0-1 1 0 0,0 0-1 0 0,1-1 0 0 0,0 0 0 0 0,0-1 0 0 0,2 0 1 0 0,27 8-1 0 0,-34-13-69 0 0,0 0 1 0 0,-1-2 0 0 0,0 1-1 0 0,1 0 1 0 0,-1-1-1 0 0,1-1 1 0 0,0 1-1 0 0,0-1 1 0 0,1-1-1 0 0,-2 0 1 0 0,1 0 0 0 0,0-1-1 0 0,-1 0 1 0 0,0 0-1 0 0,18-6 1 0 0,-19 4-3 0 0,1 0 0 0 0,-1 0 0 0 0,0 0 0 0 0,0 0-1 0 0,-1-2 1 0 0,1 2 0 0 0,-2-2 0 0 0,1 0 0 0 0,0 1 0 0 0,-1-1 0 0 0,0 0 0 0 0,-1-1 0 0 0,9-11 0 0 0,-10 11-13 0 0,-3 4-15 0 0,1 0 0 0 0,0-1 0 0 0,0 0 0 0 0,-1 2 0 0 0,1-2 0 0 0,-1 0 0 0 0,0 1 0 0 0,-1 0 0 0 0,0-1 1 0 0,1 0-1 0 0,-1-4 0 0 0,-3-22 55 0 0,-3 0 1 0 0,-17-50 0 0 0,22 78-69 0 0,-2-16 30 0 0,-1 0-1 0 0,1 0 0 0 0,1-29 0 0 0,2 21 46 0 0,0 23-68 0 0,0 0 1 0 0,0 1-1 0 0,0 0 0 0 0,0-1 1 0 0,0 1-1 0 0,2-5 1 0 0,-2 7 2 0 0,0-1 0 0 0,1 0 0 0 0,-1 1 0 0 0,1-1 1 0 0,-1 1-1 0 0,0 0 0 0 0,1-1 0 0 0,-1 1 0 0 0,1-1 1 0 0,0 0-1 0 0,-1 1 0 0 0,1-1 0 0 0,-1 1 1 0 0,1 0-1 0 0,-1-1 0 0 0,1 0 0 0 0,0 1 0 0 0,-1 0 1 0 0,0 0-1 0 0,1-1 0 0 0,1 1 0 0 0,-2 0 0 0 0,1 0 1 0 0,0 0-1 0 0,-1-1 0 0 0,1 1 0 0 0,1 0 0 0 0,-1 0 1 0 0,2 0 36 0 0,1 0-8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2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 54 7232 0 0,'0'0'3728'0'0,"3"-3"-3471"0"0,-1 1-154 0 0,-1 0-15 0 0,1 1 0 0 0,-1-1 0 0 0,1 0 0 0 0,-2 1 1 0 0,1 0-1 0 0,-1-1 0 0 0,1 0 0 0 0,0 0 0 0 0,0 1 1 0 0,-1-1-1 0 0,1 0 0 0 0,-1-1 0 0 0,1 0 0 0 0,3-7 2512 0 0,-4 10-2529 0 0,1-1 1 0 0,-1 1 0 0 0,0-2 0 0 0,0 2 0 0 0,1-1 0 0 0,-1 1-1 0 0,0 0 1 0 0,1-1 0 0 0,-1 0 0 0 0,0 0 0 0 0,0-1 0 0 0,0 1 202 0 0,0 0 418 0 0,0 0-570 0 0,0 2 373 0 0,-5 39 67 0 0,-10 52 35 0 0,11-61-325 0 0,0 0-1 0 0,3 50 1 0 0,2-49-60 0 0,-1-23-169 0 0,0 0 1 0 0,1-1-1 0 0,1 0 0 0 0,-1 0 1 0 0,2 2-1 0 0,0-3 1 0 0,-1 2-1 0 0,10 13 0 0 0,-11-20-36 0 0,0 0 0 0 0,-1-1 0 0 0,1 1 0 0 0,0 0 0 0 0,1-1 0 0 0,-1 1 0 0 0,4 1 0 0 0,2 0 17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2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8 105 11256 0 0,'0'0'1656'0'0,"-2"-2"-824"0"0,1-1-550 0 0,1 2-215 0 0,-1 0 0 0 0,0 0 0 0 0,1 0 1 0 0,-1-1-1 0 0,1 1 0 0 0,0 0 1 0 0,-1 0-1 0 0,1-1 0 0 0,0 1 0 0 0,0 0 1 0 0,0-1-1 0 0,0 1-14 0 0,1 0-1 0 0,-1 0 1 0 0,1 0 0 0 0,0 0-1 0 0,0 0 1 0 0,-1 0 0 0 0,1 1-1 0 0,-1-2 1 0 0,1 2 0 0 0,0-1-1 0 0,0 1 1 0 0,2-2 0 0 0,-1 0 143 0 0,6-3 30 0 0,-1-1-1 0 0,2 1 1 0 0,-1 1-1 0 0,0-1 1 0 0,1 1-1 0 0,0 1 1 0 0,0 0-1 0 0,12-4 1 0 0,-4 2-116 0 0,1-1 85 0 0,0 1-1 0 0,0 1 1 0 0,1 2-1 0 0,-1-1 1 0 0,38 0 0 0 0,93 10 621 0 0,-113-3-673 0 0,0 2-1 0 0,-1 0 1 0 0,50 17-1 0 0,99 46 380 0 0,-171-64-457 0 0,-1 1-1 0 0,1 0 1 0 0,0 2-1 0 0,-2 0 1 0 0,1-2-1 0 0,-2 3 1 0 0,20 17-1 0 0,-29-24-56 0 0,0-1 0 0 0,0 1 0 0 0,0-1 0 0 0,1 1 0 0 0,-2-1 0 0 0,1 1 0 0 0,0 0 0 0 0,-1 0 0 0 0,0 0 0 0 0,0 0 0 0 0,1 0 0 0 0,-1-1 0 0 0,0 1 0 0 0,0-1 0 0 0,0 1 0 0 0,0 1 0 0 0,-1-1 0 0 0,1-1 0 0 0,0 1 0 0 0,0-1 0 0 0,-1 1 0 0 0,0 0 0 0 0,1 0 0 0 0,-1 0 0 0 0,-1-1 0 0 0,0 3 0 0 0,-2 2 7 0 0,-1 0 0 0 0,0 0 0 0 0,0-2-1 0 0,0 2 1 0 0,0-1 0 0 0,-7 4 0 0 0,-1-2 3 0 0,0 1-1 0 0,0 0 1 0 0,-1-3-1 0 0,-24 10 1 0 0,11-4-1 0 0,-14 3 38 0 0,-2-1-1 0 0,-75 14 0 0 0,103-24-29 0 0,-31 6 76 0 0,-1-1 1 0 0,0-2-1 0 0,-51 1 1 0 0,32-1 418 0 0,66-6-512 0 0,0 0-1 0 0,0 0 1 0 0,-1 0 0 0 0,1 0 0 0 0,0 0 0 0 0,0 0 0 0 0,0 0 0 0 0,0 0 0 0 0,-1 0 0 0 0,1 1 0 0 0,0-1 0 0 0,0 0 0 0 0,0 0 0 0 0,0 0 0 0 0,-1 0 0 0 0,1 0-1 0 0,0 0 1 0 0,-1 0 0 0 0,1 0 0 0 0,0 1 0 0 0,0-1 0 0 0,0 0 0 0 0,0 0 0 0 0,0 0 0 0 0,0 0 0 0 0,0 0 0 0 0,-1 1 0 0 0,1-1 0 0 0,0 1 0 0 0,0-1-1 0 0,0 0 1 0 0,0 0 0 0 0,0 0 0 0 0,0 0 0 0 0,0 1 0 0 0,0-1 0 0 0,0 0 0 0 0,0 1 0 0 0,0-1 0 0 0,0 0 0 0 0,0 0 0 0 0,0 0 0 0 0,0 1 0 0 0,0-1-1 0 0,0 0 1 0 0,1 1 6 0 0,-1-1-1 0 0,0 1 0 0 0,0-1 0 0 0,0 1 1 0 0,0-1-1 0 0,0 0 0 0 0,1 1 0 0 0,-1 0 1 0 0,1-1-1 0 0,-1 0 0 0 0,0 1 0 0 0,0-1 0 0 0,1 0 1 0 0,-1 1-1 0 0,0-1 0 0 0,1 1 0 0 0,-1-1 1 0 0,0 0-1 0 0,1 0 0 0 0,0 0 0 0 0,0 1 1 0 0,4-1 88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3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62 62 11256 0 0,'0'0'1505'0'0,"3"-3"-1056"0"0,9-7-243 0 0,-12 9-134 0 0,0 1 0 0 0,0 0 0 0 0,1 0 1 0 0,-1 0-1 0 0,0-1 0 0 0,1 1 1 0 0,-1-1-1 0 0,0 1 0 0 0,0 0 0 0 0,0-1 1 0 0,0 1-1 0 0,0 0 0 0 0,0 0 0 0 0,0-1 1 0 0,0 1-1 0 0,0-1 0 0 0,0 1 1 0 0,0 0-1 0 0,0-1 0 0 0,0 1 0 0 0,0-1 1 0 0,0 1-1 0 0,0 0 0 0 0,0-1 1 0 0,0 1-1 0 0,0 0 0 0 0,0 0 0 0 0,0-1 1 0 0,0 1-1 0 0,-1 0 0 0 0,1 0 1 0 0,0 0-1 0 0,-1 0 0 0 0,1-1 0 0 0,0 1 1 0 0,0 0-1 0 0,0 0 0 0 0,-1 0 0 0 0,1-1 1 0 0,-1 1-1 0 0,1-1 0 0 0,-1 1 1 0 0,1 0-1 0 0,0 0 0 0 0,0 0 0 0 0,-2 0 1 0 0,-15-6 447 0 0,15 5-271 0 0,-1 1-125 0 0,1-1-1 0 0,-1 0 1 0 0,-1 1 0 0 0,2-2-1 0 0,0 1 1 0 0,-1 0-1 0 0,0 1 1 0 0,1-2-1 0 0,-5-2 1 0 0,6 2-6 0 0,-1 1-1 0 0,0-1 1 0 0,1 1 0 0 0,-1-1-1 0 0,1 1 1 0 0,-1 0 0 0 0,-1 0-1 0 0,-5-5 6154 0 0,21 14-6143 0 0,-11-7-58 0 0,-2-1-54 0 0,0 1 0 0 0,1-1 0 0 0,-1 1 0 0 0,0-1 0 0 0,0 0 0 0 0,0 0 0 0 0,0 1 0 0 0,0-1 0 0 0,1 0 0 0 0,-1 0 0 0 0,0 1 0 0 0,1-1 0 0 0,-1 0 0 0 0,1 1 0 0 0,-1-1 0 0 0,1 0 0 0 0,-1 0 0 0 0,0 0 0 0 0,1 0 0 0 0,0 0 0 0 0,-1 0 0 0 0,0 0 0 0 0,1 0 0 0 0,-1 0 0 0 0,1 0 0 0 0,0 0 0 0 0,-1 0 0 0 0,0 0 1 0 0,2 0-1 0 0,1-5 403 0 0,-4 4 368 0 0,-1 2-542 0 0,-8 1 24 0 0,9-2-243 0 0,-2 0-26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3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7 232 9144 0 0,'0'0'7791'0'0,"-1"3"-7647"0"0,0 12 798 0 0,-1-15-85 0 0,-1-1 2138 0 0,7-1-2933 0 0,-2 0 0 0 0,2 0 0 0 0,-1 0 0 0 0,0 0 0 0 0,-2 0 0 0 0,2-1 0 0 0,0 1 0 0 0,2-4 0 0 0,13-13 339 0 0,-8 11-274 0 0,0-3 291 0 0,-5 5-287 0 0,-1 2 0 0 0,2-1 0 0 0,-2 0 1 0 0,2 1-1 0 0,-1 0 0 0 0,9-5 0 0 0,-9 7 57 0 0,-1-1 0 0 0,1-1 0 0 0,-2 1 0 0 0,7-5-1 0 0,-4 3 146 0 0,3-4 635 0 0,14-14-1 0 0,-18 17-570 0 0,1 2 1 0 0,0-1-1 0 0,8-5 1 0 0,1-2-123 0 0,-7 7-136 0 0,-7 5-107 0 0,1-1 1 0 0,-1 0-1 0 0,1 1 1 0 0,-2-1-1 0 0,2 0 0 0 0,-2 0 1 0 0,2 0-1 0 0,-1 0 1 0 0,0 0-1 0 0,0 0 0 0 0,0 0 1 0 0,1-1-1 0 0,-1-3 78 0 0,2 1-1 0 0,0-1 1 0 0,0 2-1 0 0,-1-1 1 0 0,7-5-1 0 0,-7 7 22 0 0,-2 2-122 0 0,0 0 1 0 0,1 0-1 0 0,-1 0 1 0 0,1 0-1 0 0,-1-1 1 0 0,0 1-1 0 0,0-1 1 0 0,0 1-1 0 0,1 0 1 0 0,-1 0-1 0 0,1 0 1 0 0,-1-1-1 0 0,0 1 1 0 0,0 0 0 0 0,1-1-1 0 0,-1 1 1 0 0,0-1-1 0 0,0 1 1 0 0,0 0-1 0 0,0-1 1 0 0,0 1-1 0 0,0-1 1 0 0,0 1 71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3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82 693 10448 0 0,'0'0'8999'0'0,"0"-3"-8863"0"0,0 2-69 0 0,0-1-1 0 0,-1 1 1 0 0,1-1-1 0 0,-1 1 0 0 0,1 0 0 0 0,-1-1 0 0 0,1 1 0 0 0,-1 0 0 0 0,0 0 0 0 0,1 0 1 0 0,-2 0-1 0 0,1 0 0 0 0,-1-2 0 0 0,1 1 96 0 0,1-1 0 0 0,-1 1 0 0 0,1 0 0 0 0,-1 0-1 0 0,0 0 1 0 0,1-4 0 0 0,-1 0-14 0 0,-4-7 109 0 0,4 10-196 0 0,0 0 0 0 0,1 0-1 0 0,-2-1 1 0 0,1-6-1 0 0,1 8-28 0 0,0 1 1 0 0,-1-1-1 0 0,1 0 0 0 0,-1 1 0 0 0,1-1 0 0 0,-2 1 0 0 0,2-1 1 0 0,-1 1-1 0 0,-2-4 0 0 0,3 4-4 0 0,-1-1 0 0 0,-1 1-1 0 0,2-1 1 0 0,-1 1 0 0 0,0 0 0 0 0,1-1 0 0 0,-1 1 0 0 0,1-1-1 0 0,-2-3 1 0 0,-2-11 87 0 0,-1 2-68 0 0,5 10-30 0 0,-2 2 0 0 0,1-2 1 0 0,-1 0-1 0 0,2 0 1 0 0,-6-4-1 0 0,-3-11 75 0 0,5 5 12 0 0,1 0 1 0 0,1-1 0 0 0,0 0 0 0 0,1-27 0 0 0,2 39-41 0 0,-1-2 0 0 0,1 0-1 0 0,1 1 1 0 0,1-8 0 0 0,2-3 199 0 0,0 1-49 0 0,12-22 0 0 0,-14 27-160 0 0,3-1 159 0 0,0-1 0 0 0,12-12 0 0 0,-6 8-30 0 0,7-10 466 0 0,38-37 0 0 0,-43 48-328 0 0,2 1 0 0 0,0 1 0 0 0,30-21 1 0 0,7-2 414 0 0,-4-5 177 0 0,-47 39-729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3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0 736 13168 0 0,'0'0'7943'0'0,"4"-3"-7845"0"0,-1 0-62 0 0,1 0 0 0 0,1 1 0 0 0,-2 0 0 0 0,8-4 0 0 0,-5 2 53 0 0,0 0-6 0 0,-3 3-70 0 0,-1 1 0 0 0,0-1 0 0 0,0-1-1 0 0,1 0 1 0 0,-1 1 0 0 0,0-1 0 0 0,0 1 0 0 0,0-1 0 0 0,2-2 0 0 0,-1 3 8 0 0,-2 1-19 0 0,-1-1 0 0 0,0 1 0 0 0,1-1 0 0 0,-1 1-1 0 0,0 0 1 0 0,1 0 0 0 0,-1 0 0 0 0,0 0 0 0 0,1 0-1 0 0,-1 0 1 0 0,1 0 0 0 0,-1 0 0 0 0,0 0 0 0 0,1 0-1 0 0,0 0 1 0 0,-1 0 0 0 0,1 0 0 0 0,-1 0 0 0 0,0 0-1 0 0,1 0 1 0 0,-1 0 0 0 0,0 0 0 0 0,1 0-1 0 0,-1 0 1 0 0,0 0 0 0 0,0 0-1 0 0,0 0 1 0 0,1 0 0 0 0,-1 0 0 0 0,0 0-1 0 0,1 0 1 0 0,-1 0 0 0 0,0 0 0 0 0,1 0-1 0 0,-1 0 1 0 0,0 0 0 0 0,0 0 0 0 0,0 0-1 0 0,0 0 1 0 0,0 0 0 0 0,0 0 0 0 0,0 0-1 0 0,0 0 1 0 0,1-1 0 0 0,-1 1-1 0 0,0 0 1 0 0,0 0 0 0 0,0 0 0 0 0,0 0-1 0 0,0 0 1 0 0,0-1 0 0 0,0 1 0 0 0,1 0-1 0 0,-1 0 1 0 0,0-1 0 0 0,0 1 0 0 0,0 0-1 0 0,0 0 1 0 0,0 0 0 0 0,0 0 0 0 0,0-1-1 0 0,0 1 1 0 0,0 0 142 0 0,3 0-133 0 0,-1 0-1 0 0,1 0 1 0 0,-2 0 0 0 0,1 0-1 0 0,1 0 1 0 0,-1 0 0 0 0,1 0-1 0 0,2-2 1 0 0,10 0 18 0 0,-1 0 1 0 0,28 0-1 0 0,-24 1-8 0 0,-14 1-3 0 0,-1 0-1 0 0,1 0 1 0 0,0 0 0 0 0,-1 0-1 0 0,5 0 1 0 0,4 1 63 0 0,-1 0 0 0 0,0-1 1 0 0,16-1-1 0 0,0 0 174 0 0,-5 1-43 0 0,30-6 0 0 0,-37 3-53 0 0,1-1 0 0 0,0 0 1 0 0,23-10-1 0 0,14-4 276 0 0,-42 15-376 0 0,-5 2 1 0 0,0-1 1 0 0,0 0-1 0 0,-1 0 0 0 0,1 0 1 0 0,7-4-1 0 0,32-15 607 0 0,-19 9-437 0 0,-16 6-112 0 0,1 2-1 0 0,-1-2 0 0 0,-1 0 1 0 0,0 0-1 0 0,10-10 0 0 0,-6 4-5 0 0,-2 0 0 0 0,0 0 0 0 0,0-1 0 0 0,-2 0 0 0 0,1 0 0 0 0,-1-1 0 0 0,-3-1 0 0 0,9-16 0 0 0,-13 21-53 0 0,-1 0 1 0 0,0 0-1 0 0,0 0 0 0 0,-1 0 0 0 0,-1-11 0 0 0,0-4 130 0 0,3-68 356 0 0,-3 80-434 0 0,0 2 0 0 0,0 0 0 0 0,-7-15 0 0 0,4 7 43 0 0,0-1-42 0 0,4 15-58 0 0,-1 0-1 0 0,0 0 0 0 0,-2-7 0 0 0,1 4 85 0 0,0 0-1 0 0,1 0 0 0 0,0 1 1 0 0,0-2-1 0 0,3-13 1 0 0,-2 3 945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3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203 207 7736 0 0,'0'0'6160'0'0,"0"-3"-4446"0"0,-10-21-1026 0 0,8 19-482 0 0,1 0-1 0 0,-1 0 0 0 0,-1 2 1 0 0,1-2-1 0 0,-1 1 1 0 0,0 0-1 0 0,0 1 1 0 0,0-2-1 0 0,0 1 0 0 0,-1 0 1 0 0,0 2-1 0 0,0-2 1 0 0,-4-3-1 0 0,-3 1-65 0 0,-1-2 0 0 0,2 1 0 0 0,0-1 0 0 0,-12-12 0 0 0,-15-11 122 0 0,21 19-141 0 0,9 7-58 0 0,5 5-51 0 0,2 0-1 0 0,-1-1 1 0 0,0 0 0 0 0,0 1-1 0 0,0 0 1 0 0,1-1 0 0 0,0 0-1 0 0,-1 1 1 0 0,0-1 0 0 0,0 1-1 0 0,1-1 1 0 0,0 0 0 0 0,-1 1-1 0 0,0-1 1 0 0,1 1 0 0 0,0-1-1 0 0,-1 0 1 0 0,1 0 0 0 0,-1 1-1 0 0,1-1 1 0 0,-1-1 0 0 0,1 2-7 0 0,0 0 1 0 0,0 0 0 0 0,1-1 0 0 0,-1 1 0 0 0,0 0-1 0 0,0 0 1 0 0,0-1 0 0 0,0 1 0 0 0,0 0-1 0 0,0-1 1 0 0,0 1 0 0 0,0 0 0 0 0,-1 0 0 0 0,1-1-1 0 0,0 1 1 0 0,0 0 0 0 0,0 0 0 0 0,0 0-1 0 0,0-1 1 0 0,0 1 0 0 0,0-1 0 0 0,0 1 0 0 0,0 0-1 0 0,-1 0 1 0 0,1 0 0 0 0,0 0 0 0 0,-1-1-1 0 0,1 1 1 0 0,0 0 0 0 0,-1 0 0 0 0,1 0 0 0 0,0 0-1 0 0,0 0 1 0 0,0 0 0 0 0,0-1 0 0 0,0 1-1 0 0,-1 0 1 0 0,1 0 0 0 0,0 0 0 0 0,0 0 0 0 0,0 0-1 0 0,-1 0 1 0 0,1 0 0 0 0,-1 0 0 0 0,1 0-1 0 0,-1 0 1 0 0,1 0 0 0 0,0 0 0 0 0,0 0 0 0 0,-1 0-1 0 0,1 0 99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3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 86 10448 0 0,'0'0'6007'0'0,"-1"-2"-5783"0"0,-1-10-86 0 0,2 11-114 0 0,0 0 0 0 0,0 1 0 0 0,0 0 0 0 0,1-1 0 0 0,-1 0 0 0 0,0 1 0 0 0,0-1 0 0 0,0 1-1 0 0,1-1 1 0 0,-1 0 0 0 0,1 1 0 0 0,-1 0 0 0 0,1-1 0 0 0,-1 1 0 0 0,0-1 0 0 0,1 0 0 0 0,-1 1 0 0 0,0 0 0 0 0,1-1 0 0 0,0 1 0 0 0,0-1 0 0 0,2 0 89 0 0,-1-1-17 0 0,1-2 42 0 0,1 0-1 0 0,1 0 1 0 0,-1 0-1 0 0,1 2 1 0 0,0-2 0 0 0,0 1-1 0 0,0 0 1 0 0,8-3-1 0 0,28-12 215 0 0,-28 13-264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3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206 0 10344 0 0,'0'0'10263'0'0,"-1"4"-10072"0"0,-3 3-75 0 0,0 0-1 0 0,-1-1 1 0 0,0 2 0 0 0,-1-1 0 0 0,1-1-1 0 0,-1 0 1 0 0,0-1 0 0 0,-9 9-1 0 0,-2 2 407 0 0,15-14-458 0 0,1 1 1 0 0,-1-1 0 0 0,0 0-1 0 0,0 1 1 0 0,0-2 0 0 0,-1 1-1 0 0,1-1 1 0 0,0 1 0 0 0,-6 2-1 0 0,8-3-5 0 0,-1-1-1 0 0,0 1 0 0 0,0 0 0 0 0,0-1 1 0 0,0 1-1 0 0,0 0 0 0 0,0 0 1 0 0,0 0-1 0 0,0-1 0 0 0,0 1 0 0 0,1 0 1 0 0,-2 1-1 0 0,2-1-25 0 0,-1 1 1 0 0,0-1-1 0 0,1 0 0 0 0,-2 0 0 0 0,1 1 1 0 0,0-2-1 0 0,0 1 0 0 0,-3 2 1 0 0,4-3 2 0 0,-1 1-1 0 0,0-1 1 0 0,0 0 0 0 0,0 0 0 0 0,0 1 0 0 0,0 0 0 0 0,0-1 0 0 0,0 1 0 0 0,1 0 0 0 0,-1 0 0 0 0,0 0 0 0 0,1-1 0 0 0,-1 1 0 0 0,1 0 0 0 0,-1 0 0 0 0,1 0-1 0 0,0 0 1 0 0,-1 0 0 0 0,0 2 0 0 0,1-2 24 0 0,-1-1-1 0 0,1 0 0 0 0,0 0 1 0 0,0 1-1 0 0,0 0 1 0 0,-1-1-1 0 0,1 0 1 0 0,-1 1-1 0 0,1-1 0 0 0,0 1 1 0 0,0-1-1 0 0,-1 1 1 0 0,0-1-1 0 0,0 1 0 0 0,-1 3 2747 0 0,9-2-1542 0 0,3-2-921 0 0,11 1-5 0 0,0-2-1 0 0,1 0 1 0 0,-1-1-1 0 0,23-5 1 0 0,-20 0 165 0 0,-12 2-338 0 0,-7 2 46 0 0,-13 12-106 0 0,-1 2-105 0 0,8-10 0 0 0,0 1 0 0 0,1-1 0 0 0,-2 0 0 0 0,1 0 0 0 0,1 0 0 0 0,-1 0 0 0 0,0 0 0 0 0,0-1 0 0 0,0 2 0 0 0,-1-1 0 0 0,1-1 0 0 0,-1 2 0 0 0,1-2 0 0 0,-1 1 0 0 0,0 1 0 0 0,-3-2 0 0 0,2 2 0 0 0,0-1 0 0 0,0 0 0 0 0,-1 1 0 0 0,1-1 0 0 0,1 1 0 0 0,-2-1 0 0 0,1 1 0 0 0,0 1 0 0 0,1-2 0 0 0,-1 2 0 0 0,0-1 0 0 0,2 0 0 0 0,-2 1 0 0 0,1-1 0 0 0,-1 1 0 0 0,-1 4 0 0 0,-27 33 0 0 0,57-49 0 0 0,-17 6 0 0 0,-5 3 0 0 0,-1-1 0 0 0,-1-1 0 0 0,1 1 0 0 0,0 0 0 0 0,0-1 0 0 0,-2 0 0 0 0,2 1 0 0 0,4-3 0 0 0,-6 2 0 0 0,0 1 0 0 0,0-1 0 0 0,1 1 0 0 0,0 0 0 0 0,-1 0 0 0 0,1-1 0 0 0,0 1 0 0 0,-2 0 0 0 0,2 0 0 0 0,0 0 0 0 0,0 1 0 0 0,0 0 0 0 0,0-1 0 0 0,-1 1 0 0 0,2-1 0 0 0,2 0 0 0 0,-4-2 0 0 0,-1 3 0 0 0,0 0 0 0 0,0 0 0 0 0,0 0 0 0 0,0-1 0 0 0,0 1 0 0 0,0 0 0 0 0,0 0 0 0 0,0 0 0 0 0,0 0 0 0 0,0 0 0 0 0,0 0 0 0 0,0 0 0 0 0,0-1 0 0 0,0 1 0 0 0,0 0 0 0 0,0 0 0 0 0,0 0 0 0 0,0-1 0 0 0,0 1 0 0 0,0 0 0 0 0,1 0 0 0 0,-1 0 0 0 0,0 0 0 0 0,0 0 0 0 0,0 0 0 0 0,0 0 0 0 0,0 0 0 0 0,0 0 0 0 0,0 0 0 0 0,0 0 0 0 0,0-1 0 0 0,0 1 0 0 0,0 0 0 0 0,1 0 0 0 0,-1 0 0 0 0,0 0 0 0 0,0 0 0 0 0,0 0 0 0 0,0 0 0 0 0,1 0 0 0 0,-1 0 0 0 0,0 0 0 0 0,1 0 0 0 0,-1 0 0 0 0,1 0 0 0 0,0 0 0 0 0,-1 0 0 0 0,0 0 0 0 0,1 0 0 0 0,0 0 0 0 0,-1 0 0 0 0,0 0 0 0 0,1 0 0 0 0,-1 1 0 0 0,1-1 0 0 0,-1 0 0 0 0,1 0 0 0 0,-1 0 0 0 0,0 0 0 0 0,1 1 0 0 0,-1-1 0 0 0,1 1 0 0 0,-1-1 0 0 0,0 0 0 0 0,0 0 0 0 0,0 1 0 0 0,0-1 0 0 0,0 0 0 0 0,1 1 0 0 0,-1-1 0 0 0,0 1 0 0 0,1-1 0 0 0,-1 1 0 0 0,0 0 0 0 0,0 0 0 0 0,0 0 0 0 0,0 0 0 0 0,-1 1 0 0 0,1-1 0 0 0,-1 0 0 0 0,1 0 0 0 0,0 0 0 0 0,0 1 0 0 0,-2 0 0 0 0,-1 6 0 0 0,1-5 0 0 0,1 0 0 0 0,-1 0 0 0 0,1 0 0 0 0,0 0 0 0 0,-1 0 0 0 0,-1 0 0 0 0,-2 3 0 0 0,-22 22 0 0 0,17-19 0 0 0,0 1 0 0 0,-11 17 0 0 0,12-16 0 0 0,-1 0 0 0 0,-14 15 0 0 0,19-23 0 0 0,1 2 0 0 0,0 0 0 0 0,-3 6 0 0 0,4-7 0 0 0,0 0 0 0 0,0-1 0 0 0,0 0 0 0 0,0 1 0 0 0,0-1 0 0 0,-1 0 0 0 0,1-1 0 0 0,-5 4 0 0 0,1-1 0 0 0,2-1 0 0 0,-3 2 0 0 0,-5 7 0 0 0,-2 0 0 0 0,14-7 0 0 0,1-4 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1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135 51 5416 0 0,'0'0'408'0'0,"1"-3"0"0"0,-1 0-272 0 0,0 2-82 0 0,1 0-1 0 0,-1 0 0 0 0,0 0 1 0 0,0 0-1 0 0,0 1 0 0 0,0-1 0 0 0,0 0 1 0 0,0 0-1 0 0,0 0 0 0 0,0 0 1 0 0,-1-1-1 0 0,-6-8 1174 0 0,2 6 2378 0 0,-16-11-4 0 0,19 14-3468 0 0,1 1-1 0 0,1 0 1 0 0,-1-1 0 0 0,0 1 0 0 0,0 0-1 0 0,-1 0 1 0 0,2 0 0 0 0,-1-1 0 0 0,0 1-1 0 0,1 0 1 0 0,-2 0 0 0 0,2 0 0 0 0,-2 0-1 0 0,2 0 1 0 0,-2 0 0 0 0,1 0 0 0 0,1 1 0 0 0,-2-1-1 0 0,1 0 1 0 0,0 0 0 0 0,1 0 0 0 0,0 1-1 0 0,-2-1 1 0 0,1 0 0 0 0,1 1 0 0 0,-1 0-1 0 0,-1 0 1 0 0,-1 1 14 0 0,1 0 0 0 0,0 0 0 0 0,0 1 1 0 0,0 0-1 0 0,-3 4 0 0 0,-6 8 133 0 0,9-12-241 0 0,-1 1 1 0 0,1 1 0 0 0,0-2 0 0 0,0 1 0 0 0,1 1-1 0 0,0-1 1 0 0,-1 0 0 0 0,2 0 0 0 0,-1 1-1 0 0,0 0 1 0 0,1 8 0 0 0,-3 17 96 0 0,1-23-72 0 0,2 1 1 0 0,0-1-1 0 0,0 10 1 0 0,0 11 61 0 0,-2-10-15 0 0,2 19 0 0 0,0-22 71 0 0,-3 28 1 0 0,-8 81 416 0 0,4-42-56 0 0,4 2 9 0 0,2-69-345 0 0,5 28 0 0 0,-3-28-93 0 0,-1 26 0 0 0,0 63 448 0 0,0-61-416 0 0,2 18 60 0 0,12 35 320 0 0,-13-91-486 0 0,-1 2-1 0 0,0-2 1 0 0,-1 9 0 0 0,0-9-1 0 0,1 1-1 0 0,0-1 0 0 0,2 9 1 0 0,1 14 148 0 0,-1 0-1 0 0,-1-1 1 0 0,-4 43 0 0 0,0-40-42 0 0,3 0 0 0 0,5 50 1 0 0,-5-70-86 0 0,0 20 0 0 0,2 7 28 0 0,-2-23-3 0 0,0 0 1 0 0,-3 27-1 0 0,0-25 31 0 0,2 28-1 0 0,3-28-27 0 0,-1-13-75 0 0,-1 0-1 0 0,0 0 1 0 0,1 0-1 0 0,-1 0 1 0 0,0-1 0 0 0,0 1-1 0 0,-1 0 1 0 0,1 0-1 0 0,0 0 1 0 0,-1-1 0 0 0,-1 4-1 0 0,0 0 13 0 0,2-6-19 0 0,0 1 0 0 0,0 0-1 0 0,0-1 1 0 0,0 0-1 0 0,0 1 1 0 0,0-1 0 0 0,-1 0-1 0 0,1 1 1 0 0,0-1 0 0 0,-1 0-1 0 0,1 1 1 0 0,0 0 0 0 0,-1-1-1 0 0,1 0 1 0 0,0 1-1 0 0,0-1 1 0 0,-1 0 0 0 0,1 1-1 0 0,0-1 1 0 0,0 1 0 0 0,-1-1-1 0 0,0 0 1 0 0,-2 1 23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3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67 0 8240 0 0,'0'0'2097'0'0,"-3"1"-1489"0"0,-24 6-91 0 0,18-7 14 0 0,8 0-210 0 0,1 0 1 0 0,-1 0 0 0 0,0 1 0 0 0,0-1-1 0 0,-1 0 1 0 0,2 0 0 0 0,-2 1 0 0 0,2-1-1 0 0,-2 1 1 0 0,1-1 0 0 0,1 0 0 0 0,-2 2 0 0 0,1-2-383 0 0,0 1 537 0 0,-1 0 0 0 0,0 1 1 0 0,1-1-1 0 0,-1 0 0 0 0,1 0 0 0 0,0 1 0 0 0,1-1 1 0 0,-4 2-1 0 0,5-3-412 0 0,-1 1 1 0 0,0-1 0 0 0,0 0-1 0 0,0 0 1 0 0,0 0 0 0 0,0 0-1 0 0,0 0 1 0 0,1 1-1 0 0,-1-1 1 0 0,0 0 0 0 0,0 0-1 0 0,1 0 1 0 0,-1 0 0 0 0,0 0-1 0 0,1 0 1 0 0,-1 0-1 0 0,0 0 1 0 0,0 1 0 0 0,0-1-1 0 0,1 0 1 0 0,-1 0 0 0 0,0 0-1 0 0,0 0 1 0 0,0 0 0 0 0,0 0-1 0 0,0 0 1 0 0,0 0-1 0 0,1 0 1 0 0,-1 0 0 0 0,1 0-1 0 0,-1 0 1 0 0,1-1 0 0 0,18 1 1194 0 0,-9 0-1233 0 0,146 5 646 0 0,-124-3-190 0 0,39 4 1 0 0,-41-2-225 0 0,36 0 1 0 0,-6-5 39 0 0,-48 1-178 0 0,1 0 0 0 0,0-1 0 0 0,0-1-1 0 0,0 0 1 0 0,-1 0 0 0 0,20-6 0 0 0,-32 8-112 0 0,0 0 0 0 0,-1 0 0 0 0,1 0 0 0 0,0 0 0 0 0,0 0 0 0 0,-1 1 0 0 0,1-1 0 0 0,0 0 0 0 0,0 0 0 0 0,0 0 0 0 0,0 0 0 0 0,0 0 0 0 0,0 0 0 0 0,-1 0 0 0 0,1 0 0 0 0,0 0 0 0 0,0 0 0 0 0,-1 0 0 0 0,1 0 0 0 0,0 0 0 0 0,0 0 0 0 0,0 0 0 0 0,0 0 0 0 0,0 0 0 0 0,-1 0 0 0 0,1 0 0 0 0,0 0 0 0 0,0 0 0 0 0,-1 0 0 0 0,1 0 0 0 0,0 0 0 0 0,0-1 0 0 0,0 1 0 0 0,-1 0 0 0 0,1 0 0 0 0,0 0 0 0 0,0 0 0 0 0,0 0 0 0 0,0 0 0 0 0,0 0 0 0 0,0 0 0 0 0,0-1 0 0 0,0 1 0 0 0,0 0 0 0 0,0 0 0 0 0,-1 0 0 0 0,1 0 0 0 0,0 0 0 0 0,0 0 0 0 0,0-1 0 0 0,0 1 0 0 0,0 0 0 0 0,0 0 0 0 0,0-1 0 0 0,0 1 0 0 0,0 0 0 0 0,0 0 0 0 0,0 0 0 0 0,0 0 0 0 0,0 0 0 0 0,0-1 0 0 0,0 1 0 0 0,1 0 0 0 0,-1-1 0 0 0,-2 5 49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3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174 0 13264 0 0,'0'0'7678'0'0,"3"4"-7123"0"0,-1-3-494 0 0,0 1 0 0 0,-2-1 1 0 0,2 2-1 0 0,-1-2 0 0 0,1 2 1 0 0,-1-1-1 0 0,0 0 0 0 0,0 1 1 0 0,-1-2-1 0 0,1 1 0 0 0,0 1 1 0 0,-1-1-1 0 0,0 1 0 0 0,0-1 1 0 0,0 1-1 0 0,0 2 0 0 0,-2 20 50 0 0,-1 0 0 0 0,-2 0-1 0 0,-1 0 1 0 0,0-1 0 0 0,-13 26-1 0 0,-27 51 470 0 0,-20 47 107 0 0,52-118-570 0 0,10-23-33 0 0,1 0 1 0 0,-1 1 0 0 0,0 0 0 0 0,1 0-1 0 0,2 0 1 0 0,-1 0 0 0 0,0 9 0 0 0,3-9 304 0 0,0-8-380 0 0,0 0 1 0 0,-1 0 0 0 0,1 0 0 0 0,-1 0 0 0 0,1 0-1 0 0,-1 0 1 0 0,0-1 0 0 0,0 1 0 0 0,0 0 0 0 0,1-1-1 0 0,0 1 1 0 0,-1 0 0 0 0,1 0 0 0 0,-1-1-1 0 0,0 1 1 0 0,1 0 0 0 0,0-2 0 0 0,6-3 39 0 0,-2-2-9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3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9 544 18591 0 0,'0'0'4847'0'0,"-2"-4"-4059"0"0,1 0-717 0 0,0 2 1 0 0,1-2-1 0 0,-2 0 0 0 0,1 1 0 0 0,1 0 1 0 0,-1-1-1 0 0,1 1 0 0 0,0-1 1 0 0,0 1-1 0 0,0 0 0 0 0,1-1 0 0 0,-1 1 1 0 0,1-1-1 0 0,2-5 0 0 0,8-17 313 0 0,0 0 0 0 0,1 2-1 0 0,19-26 1 0 0,8-12 203 0 0,70-95 444 0 0,-96 140-894 0 0,2-3 35 0 0,2 2 0 0 0,28-27 1 0 0,-38 39-28 0 0,0 0-1 0 0,0 2 1 0 0,8-6 0 0 0,-12 9-93 0 0,1-1 0 0 0,-1 1 1 0 0,0 0-1 0 0,0-1 0 0 0,1 1 1 0 0,-1 1-1 0 0,1-2 0 0 0,-1 2 1 0 0,1-1-1 0 0,5 1 0 0 0,-6 0-17 0 0,-2 0-24 0 0,1-1 1 0 0,0 1-1 0 0,0 0 0 0 0,0 0 1 0 0,-1 0-1 0 0,1 1 0 0 0,0-1 1 0 0,-1 0-1 0 0,1 0 0 0 0,1 1 1 0 0,-3-1-1 0 0,2 1 0 0 0,0 0 1 0 0,-1-1-1 0 0,1 1 0 0 0,0 0 1 0 0,-1 0-1 0 0,0 0 0 0 0,0-1 1 0 0,0 1-1 0 0,1 0 0 0 0,-1 0 1 0 0,2 2-1 0 0,1 1-4 0 0,-1 1 1 0 0,1-1-1 0 0,-1 1 0 0 0,0-1 1 0 0,0 1-1 0 0,0 0 0 0 0,-2 0 0 0 0,1 0 1 0 0,2 8-1 0 0,1 5 75 0 0,1 26-1 0 0,12 190 511 0 0,-18-222-489 0 0,-1 0-1 0 0,-1 1 1 0 0,0-2 0 0 0,-1 2-1 0 0,-6 13 1 0 0,1-5 188 0 0,-24 38-1 0 0,28-54-256 0 0,0 2-1 0 0,0-1 0 0 0,-7 5 1 0 0,10-10-33 0 0,0 0 1 0 0,0 1 0 0 0,0-1-1 0 0,-1 0 1 0 0,1-1 0 0 0,0 1 0 0 0,0 0-1 0 0,0 0 1 0 0,-1 0 0 0 0,1 0-1 0 0,-1-1 1 0 0,0 1 0 0 0,1-1-1 0 0,-1 1 1 0 0,1 0 0 0 0,0-1 0 0 0,-1 0-1 0 0,0 0 1 0 0,0 1 0 0 0,0-1-1 0 0,-1 0 1 0 0,-2-3-2 0 0,3 2 0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4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120 171 16384 0 0,'-26'-14'-23'0'0,"11"5"580"0"0,0 2 1 0 0,1-1 0 0 0,-24-6-1 0 0,38 14-492 0 0,-1 0-1 0 0,-1 0 1 0 0,2-1 0 0 0,-2 1-1 0 0,1-1 1 0 0,1 1-1 0 0,0 0 1 0 0,-1-1-1 0 0,0 1 1 0 0,0 0-1 0 0,0-1 1 0 0,0 0-1 0 0,1 1-15 0 0,0 0-1 0 0,0 0 0 0 0,0 0 0 0 0,0 0 0 0 0,0 0 0 0 0,0 0 0 0 0,0-1 1 0 0,0 1-1 0 0,0 0 0 0 0,0 0 0 0 0,0-1 0 0 0,1 1 0 0 0,-1 0 0 0 0,0 0 1 0 0,0 0-1 0 0,0 0 0 0 0,0 0 0 0 0,0 0 0 0 0,0 0 0 0 0,0-1 0 0 0,0 1 1 0 0,0 0-1 0 0,0 0 0 0 0,1 0 0 0 0,-1 0 0 0 0,0 0 0 0 0,0 0 0 0 0,1 0 1 0 0,-1 0-1 0 0,0 0 0 0 0,0 0 0 0 0,1 0 0 0 0,-1 0 0 0 0,0 0 0 0 0,0 0 1 0 0,0 0-1 0 0,0 0 0 0 0,28-5 1222 0 0,-27 5-1373 0 0,91-5 1154 0 0,8-1-281 0 0,-79 4-657 0 0,-1-1 0 0 0,36-9 0 0 0,-33 5 129 0 0,0 0 0 0 0,0-3-1 0 0,33-14 1 0 0,-10-2 293 0 0,-38 22-321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4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211 405 13264 0 0,'0'0'605'0'0,"3"-2"-617"0"0,-3 2 12 0 0,13-5-2 0 0,-12 4 2 0 0,0 1 1 0 0,-1 0-1 0 0,0 0 1 0 0,1-1-1 0 0,0 1 1 0 0,-1 0-1 0 0,1 0 1 0 0,-1-1-1 0 0,1 1 1 0 0,0 0-1 0 0,-1-1 1 0 0,0 1-1 0 0,0-1 0 0 0,1 1 1 0 0,-1-1-1 0 0,1 1 1 0 0,-1-1-1 0 0,0 0 1 0 0,0 1-1 0 0,0-2 1905 0 0,-5-5 6519 0 0,3 9-8527 0 0,1-2 115 0 0,1 0 0 0 0,-1 0 1 0 0,1 0-1 0 0,0 1 0 0 0,-1-1 0 0 0,1 0 0 0 0,0 0 1 0 0,0 1-1 0 0,0-1 0 0 0,-1 1 0 0 0,1-1 1 0 0,0 0-1 0 0,0 0 0 0 0,0 1 0 0 0,0-1 0 0 0,0 0 1 0 0,0 0-1 0 0,0 1 0 0 0,0-1 0 0 0,0 1 1 0 0,0-1-1 0 0,0 0 0 0 0,0 1 0 0 0,0-1 0 0 0,0 0 1 0 0,0 1-1 0 0,0 0 9 0 0,0-1 0 0 0,0 0 1 0 0,0 0-1 0 0,0 0 0 0 0,0 0 0 0 0,0 1 1 0 0,0-1-1 0 0,0 0 0 0 0,0 1 1 0 0,0-1-1 0 0,0 0 0 0 0,0 0 0 0 0,0 0 1 0 0,0 0-1 0 0,0 1 0 0 0,0-1 0 0 0,0 0 1 0 0,0 0-1 0 0,-1 0 0 0 0,1 0 1 0 0,0 1-1 0 0,0-1 0 0 0,0 0 0 0 0,0 0 1 0 0,0 0-1 0 0,0 0 0 0 0,-1 0 0 0 0,1 0 1 0 0,0 0-1 0 0,0 0 0 0 0,-1 0 0 0 0,1 0 1 0 0,0 0-1 0 0,0 0 0 0 0,0 1 1 0 0,0-1-1 0 0,-1 0 0 0 0,1 0 0 0 0,0 0 1 0 0,-1 0-1 0 0,1 0 0 0 0,-1 0 0 0 0,1 0 1 0 0,0 0-1 0 0,0 0 0 0 0,0 0 0 0 0,0 0 1 0 0,-1 0-1 0 0,1 0 0 0 0,0 0 1 0 0,-1-1-1 0 0,1 1-15 0 0,0 0 0 0 0,0 0 0 0 0,-1 1 0 0 0,1-1 0 0 0,-1 0 0 0 0,1 0 0 0 0,0 0 0 0 0,-1 0-1 0 0,1 0 1 0 0,0 0 0 0 0,0 0 0 0 0,0 1 0 0 0,0-1 0 0 0,0 0 0 0 0,0 1 0 0 0,-1-1 0 0 0,1 0 0 0 0,0 0 0 0 0,0 0 0 0 0,0 1 0 0 0,0-1 0 0 0,0 0 0 0 0,0 0 0 0 0,0 0 0 0 0,0 1 0 0 0,-1-1 0 0 0,1 1 0 0 0,0-1 0 0 0,-2 10 272 0 0,2-4-142 0 0,-16 50 173 0 0,15-52-285 0 0,-1 0 0 0 0,1 0 0 0 0,-1-1 1 0 0,-5 7-1 0 0,-4 9 31 0 0,4-6-8 0 0,-10 17 0 0 0,-2 5 36 0 0,8-14 13 0 0,-3 2 0 0 0,-16 20 0 0 0,24-35-69 0 0,2-2 21 0 0,1 1 0 0 0,0 0 0 0 0,-5 14-1 0 0,-1 2 56 0 0,7-17-69 0 0,0 0 0 0 0,0-1-1 0 0,-1 6 1 0 0,3-6-10 0 0,-2 1 0 0 0,2-1 0 0 0,-2 0 0 0 0,-3 7 0 0 0,-1 0 113 0 0,-7 26 0 0 0,13-37-131 0 0,0 3 59 0 0,-1 0-1 0 0,1-1 0 0 0,0 1 1 0 0,1 4-1 0 0,-1 2 142 0 0,11-8-29 0 0,0 3-87 0 0,0-2 0 0 0,0 1-1 0 0,1 0 1 0 0,-1-2 0 0 0,1 0-1 0 0,0 0 1 0 0,0-1-1 0 0,19 1 1 0 0,56 2 260 0 0,16-1 23 0 0,-51-3-146 0 0,82 9 0 0 0,-71-3-60 0 0,-33-4-2 0 0,-1 1 1 0 0,54 12-1 0 0,-49-8 12 0 0,46 5-1 0 0,-42-7-78 0 0,8 0 54 0 0,2-2 0 0 0,55-2 0 0 0,-17-2 93 0 0,-69 2-214 0 0,121 5 267 0 0,44 9-289 0 0,-31-3-11 0 0,51-4 2 0 0,-2-15 0 0 0,-108 4 0 0 0,459-40 0 0 0,-305 8 0 0 0,69-5 0 0 0,-36 4 0 0 0,-213 27 0 0 0,-9 1 0 0 0,41-7 0 0 0,-81 14 0 0 0,78-13 0 0 0,-89 13 0 0 0,0 1 0 0 0,0-1 0 0 0,0 1 0 0 0,8 1 0 0 0,-1-1 0 0 0,32-2 0 0 0,-45 2 0 0 0,0 0 0 0 0,0 0 0 0 0,-1 0 0 0 0,1-1 0 0 0,0 1 0 0 0,0 0 0 0 0,0 0 0 0 0,0 0 0 0 0,0 0 0 0 0,0 0 0 0 0,0 0 0 0 0,0 0 0 0 0,0 0 0 0 0,0 0 0 0 0,-1 0 0 0 0,1 0 0 0 0,0 0 0 0 0,0 0 0 0 0,0 0 0 0 0,0 0 0 0 0,0 0 0 0 0,0 0 0 0 0,0 0 0 0 0,0 0 0 0 0,0 0 0 0 0,0 0 0 0 0,0-1 0 0 0,0 1 0 0 0,0 0 0 0 0,0 0 0 0 0,0 0 0 0 0,0 0 0 0 0,0 0 0 0 0,0 0 0 0 0,0 0 0 0 0,0 0 0 0 0,0 0 0 0 0,0 0 0 0 0,0 0 0 0 0,0 0 0 0 0,0 0 0 0 0,0 0 0 0 0,0 0 0 0 0,1 0 0 0 0,-1 0 0 0 0,0-1 0 0 0,0 1 0 0 0,0 0 0 0 0,0 0 0 0 0,0 0 0 0 0,0 0 0 0 0,0 0 0 0 0,0 0 0 0 0,0 0 0 0 0,0 0 0 0 0,1 0 0 0 0,-1 0 0 0 0,0 0 0 0 0,0 0 0 0 0,0 0 0 0 0,0 0 0 0 0,0 0 0 0 0,0 0 0 0 0,0-1 0 0 0,-3 1 0 0 0,3 0 0 0 0,0 1 0 0 0,-2-1 0 0 0,1 0 0 0 0,1 0 0 0 0,-1 0 0 0 0,0 0 0 0 0,0 0 0 0 0,0 0 0 0 0,0-1 0 0 0,0 1 0 0 0,0 0 0 0 0,1 0 0 0 0,-1 0 0 0 0,0 0 0 0 0,1-1 0 0 0,-1 1 0 0 0,0 0 0 0 0,0-1 0 0 0,1 0 0 0 0,-1 1 0 0 0,0 0 0 0 0,1-1 0 0 0,-1 1 0 0 0,0-1 0 0 0,0 0 0 0 0,1 1 0 0 0,0-1 0 0 0,-2-1 0 0 0,2 2 0 0 0,0-1 0 0 0,0 1 0 0 0,0-1 0 0 0,-1 1 0 0 0,0-1 0 0 0,1 0 0 0 0,0 1 0 0 0,-1-1 0 0 0,0 1 0 0 0,1-1 0 0 0,-1 0 0 0 0,0 1 0 0 0,0-1 0 0 0,0 1 0 0 0,-1-1 0 0 0,2 1 0 0 0,-1-1 0 0 0,1 1 0 0 0,0 0 0 0 0,-1 0 0 0 0,0-1 0 0 0,0 1 0 0 0,1 0 0 0 0,0-1 0 0 0,-1 0 0 0 0,0 1 0 0 0,1 0 0 0 0,0-1 0 0 0,-1 0 0 0 0,1 1 0 0 0,-1-1 0 0 0,1 1 0 0 0,0 0 0 0 0,-1-1 0 0 0,1 1 0 0 0,0-1 0 0 0,0 1 0 0 0,0-1 0 0 0,0 0 0 0 0,0 1 0 0 0,0-2 0 0 0,-12-15 0 0 0,11 16 0 0 0,0-1 0 0 0,1 0 0 0 0,0 1 0 0 0,-1-1 0 0 0,1 2 0 0 0,-1-2 0 0 0,1 0 0 0 0,0 1 0 0 0,0-1 0 0 0,0-2 0 0 0,0 2 0 0 0,0 0 0 0 0,0 1 0 0 0,0-1 0 0 0,0 0 0 0 0,0 0 0 0 0,-1 0 0 0 0,1 0 0 0 0,-2-3 0 0 0,0 2 0 0 0,-1-2 0 0 0,2 1 0 0 0,0 0 0 0 0,-1 0 0 0 0,2-1 0 0 0,-2-8 0 0 0,2-29 0 0 0,1 17 0 0 0,-1-9 0 0 0,1 4 0 0 0,-6-43 0 0 0,-3-5 0 0 0,5 48 0 0 0,1 0 0 0 0,2 13 0 0 0,-6-23 0 0 0,-1-13 0 0 0,-2 15 0 0 0,7 28 0 0 0,-3-18 0 0 0,1 4 0 0 0,1-9 0 0 0,3-82 0 0 0,-1 116 0 0 0,-1-1 0 0 0,2 0 0 0 0,-2 1 0 0 0,2-1 0 0 0,-2 1 0 0 0,1 0 0 0 0,1-1 0 0 0,-1 1 0 0 0,1 0 0 0 0,-1 0 0 0 0,-1 0 0 0 0,1-1 0 0 0,-3 4 0 0 0,4-4 0 0 0,-1 1 0 0 0,0 0 0 0 0,1-1 0 0 0,0 1 0 0 0,-1 0 0 0 0,0 0 0 0 0,1-1 0 0 0,-2 0 0 0 0,1 1 0 0 0,1-1 0 0 0,-2 1 0 0 0,2-1 0 0 0,-2 1 0 0 0,1-1 0 0 0,1 0 0 0 0,-1 0 0 0 0,0 1 0 0 0,-2-1 0 0 0,-4 2 0 0 0,7-1 0 0 0,-1-1 0 0 0,1 0 0 0 0,0 1 0 0 0,-1-1 0 0 0,0 0 0 0 0,0 0 0 0 0,1 0 0 0 0,0 1 0 0 0,-1-1 0 0 0,0 0 0 0 0,0 1 0 0 0,1-1 0 0 0,0 0 0 0 0,-1 0 0 0 0,0 0 0 0 0,0 0 0 0 0,0 0 0 0 0,-2 1 0 0 0,1-1 0 0 0,0 1 0 0 0,-1 0 0 0 0,2-1 0 0 0,-1 2 0 0 0,0-2 0 0 0,0 1 0 0 0,0 1 0 0 0,0-1 0 0 0,1 0 0 0 0,0 0 0 0 0,-2 0 0 0 0,2 0 0 0 0,-1 0 0 0 0,1 1 0 0 0,-2 2 0 0 0,1-1 0 0 0,-1-1 0 0 0,1 0 0 0 0,-1 0 0 0 0,1 0 0 0 0,-2 1 0 0 0,-4 1 0 0 0,4-1 0 0 0,0-1 0 0 0,-2-1 0 0 0,1 1 0 0 0,1-1 0 0 0,-1 1 0 0 0,0-1 0 0 0,0 0 0 0 0,1-1 0 0 0,-2 1 0 0 0,-7 0 0 0 0,-4-1 0 0 0,16 0 0 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4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 1 18391 0 0,'0'0'7423'0'0,"2"2"-7284"0"0,1 0-103 0 0,0-1 1 0 0,-1 2-1 0 0,0-2 1 0 0,0 1-1 0 0,0 1 1 0 0,0-1 0 0 0,0 0-1 0 0,0 1 1 0 0,-1-1-1 0 0,0 0 1 0 0,0 1-1 0 0,1 0 1 0 0,-1-1 0 0 0,0 1-1 0 0,0 0 1 0 0,-1-1-1 0 0,0 2 1 0 0,1-1-1 0 0,-1-1 1 0 0,0 4 0 0 0,-1 22 189 0 0,-5 27 0 0 0,0 2-21 0 0,-3 8-79 0 0,5-43-50 0 0,-1 34-1 0 0,3-43-49 0 0,1-10-19 0 0,1-1 0 0 0,0 1 0 0 0,0-1-1 0 0,-1 0 1 0 0,1 0 0 0 0,1 0 0 0 0,-1 1 0 0 0,0 2 0 0 0,1-4-5 0 0,-1-1 0 0 0,1 0 0 0 0,0 0 0 0 0,-1 1 0 0 0,0-1 0 0 0,1 1 0 0 0,-1-1 0 0 0,0 0 0 0 0,0 0-1 0 0,0 0 1 0 0,1 1 0 0 0,0-1 0 0 0,0 0 0 0 0,-1 0 0 0 0,0 0 0 0 0,1 0 0 0 0,0 0 0 0 0,0 0 0 0 0,-1 0 0 0 0,0 0 0 0 0,1 0 0 0 0,0 0 0 0 0,-1 0 0 0 0,1 0-1 0 0,1 0 1 0 0,0 0 4 0 0,0 0 2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4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475 17 12552 0 0,'0'0'8973'0'0,"-4"-2"-8889"0"0,4 2-83 0 0,-5-3 29 0 0,0 1 0 0 0,0 1 0 0 0,0-1 1 0 0,-1 0-1 0 0,1 1 0 0 0,0 0 0 0 0,-9-1 0 0 0,-79 2 756 0 0,80 1-755 0 0,1 2 0 0 0,0 0 0 0 0,0-1 0 0 0,0 1 0 0 0,1 2 0 0 0,-20 6 0 0 0,-4 3-4 0 0,17-7 6 0 0,1-1 1 0 0,0 3 0 0 0,-25 12 0 0 0,34-15-8 0 0,0 0 1 0 0,0-1 0 0 0,1 2-1 0 0,0-1 1 0 0,0 0 0 0 0,1 1-1 0 0,0 0 1 0 0,-7 12-1 0 0,9-12 26 0 0,-1-1-1 0 0,3 2 1 0 0,-2-1-1 0 0,1 1 1 0 0,0-1-1 0 0,2 0 1 0 0,-2 11-1 0 0,2-14-16 0 0,1 1-1 0 0,0-1 1 0 0,1 1 0 0 0,-1 0-1 0 0,1 0 1 0 0,0-1 0 0 0,0 0 0 0 0,0 1-1 0 0,1-1 1 0 0,0 1 0 0 0,0-1-1 0 0,1 1 1 0 0,3 3 0 0 0,-1-2 10 0 0,-1 0 1 0 0,1-1 0 0 0,0 0-1 0 0,0 0 1 0 0,1 0 0 0 0,0 0-1 0 0,12 6 1 0 0,-7-5 41 0 0,0 0-1 0 0,0-2 1 0 0,1 1 0 0 0,16 3-1 0 0,79 21 563 0 0,161 21 0 0 0,-259-48-594 0 0,0-1 0 0 0,0 0 0 0 0,0-1 0 0 0,-1 0 1 0 0,1 0-1 0 0,1-1 0 0 0,-1 0 0 0 0,-1 0 0 0 0,12-2 1 0 0,-3-2 68 0 0,16-4 335 0 0,-22 5-212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4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 16479 0 0,'0'0'6720'0'0,"4"1"-6576"0"0,1 1-69 0 0,1 0-1 0 0,-1 0 0 0 0,0-1 0 0 0,0-1 0 0 0,1 1 1 0 0,-1-1-1 0 0,7 0 0 0 0,45-1 831 0 0,-14 0-462 0 0,17-3 302 0 0,-27 4-376 0 0,-28 0-305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4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0 14368 0 0,'0'0'1345'0'0,"4"1"-666"0"0,22 6 280 0 0,-24-7-935 0 0,0 1 0 0 0,0-1 0 0 0,-1 0 0 0 0,1 0 0 0 0,0 1 0 0 0,-1-1 0 0 0,1 0 0 0 0,0 0 0 0 0,2-1 0 0 0,6 1 116 0 0,37 2 806 0 0,27 1 728 0 0,-31-3-1339 0 0,-29 1-162 0 0,26-2-1 0 0,32-2 763 0 0,-61 4-803 0 0,-3 0-15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4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1079 82 5016 0 0,'0'0'557'0'0,"3"-1"-466"0"0,4-1 198 0 0,-1 0-1 0 0,0 0 1 0 0,8 0 0 0 0,2 1 9553 0 0,-27 1-9391 0 0,-2-1 0 0 0,-17-1 0 0 0,26 1-414 0 0,-1 0-1 0 0,0 0 1 0 0,0-1-1 0 0,1 1 1 0 0,-1-1 0 0 0,0 0-1 0 0,2 0 1 0 0,-9-4-1 0 0,-6-4 436 0 0,14 9-396 0 0,1 0 0 0 0,0 0 0 0 0,1 0 0 0 0,-2-1 0 0 0,-3-3 0 0 0,2 2 47 0 0,0 0-1 0 0,1 2 0 0 0,-2-1 0 0 0,2-1 0 0 0,-1 2 0 0 0,0-1 0 0 0,-1 1 1 0 0,1-1-1 0 0,0 1 0 0 0,0 1 0 0 0,-1-1 0 0 0,-6 0 0 0 0,-18-2 126 0 0,-24-2 1011 0 0,48 4-1176 0 0,1 2 0 0 0,0-1 0 0 0,0 0 0 0 0,-1 1 1 0 0,-9 2-1 0 0,-7 0 290 0 0,-7 1 382 0 0,-53 15 1 0 0,14 4 606 0 0,13-1-113 0 0,-69 27 638 0 0,117-47-1803 0 0,1 1 1 0 0,-11 6-1 0 0,-9 5 247 0 0,5-6 114 0 0,-28 16-1 0 0,23-11-250 0 0,25-13-190 0 0,-6 3 114 0 0,0 1 1 0 0,0 0-1 0 0,1-1 1 0 0,0 1-1 0 0,-1 1 1 0 0,2-1-1 0 0,-2 1 1 0 0,-4 6-1 0 0,-9 11 4 0 0,9-11 9 0 0,1 2-1 0 0,1-1 1 0 0,0 0-1 0 0,-13 24 1 0 0,6-12-131 0 0,13-20 0 0 0,1 0 0 0 0,-1 0 0 0 0,0 0 0 0 0,0 1 0 0 0,2-1 0 0 0,-3 6 0 0 0,-8 21 0 0 0,9-24 0 0 0,1 1 0 0 0,-1-1 0 0 0,1 2 0 0 0,0-2 0 0 0,-1 14 0 0 0,2-2 0 0 0,0-1 0 0 0,-9 27 0 0 0,-1 5 0 0 0,4-7 0 0 0,-5 28 0 0 0,9-49 0 0 0,-1 9 0 0 0,4-16 0 0 0,0-10 0 0 0,-1 1 0 0 0,1 0 0 0 0,1-1 0 0 0,1 8 0 0 0,9 26 0 0 0,25 56 0 0 0,-4-25 0 0 0,-28-62 0 0 0,1 0 0 0 0,-1 0 0 0 0,2-1 0 0 0,-1 1 0 0 0,1-1 0 0 0,1 0 0 0 0,9 9 0 0 0,-3-6 0 0 0,14 18 0 0 0,-19-19 0 0 0,1-1 0 0 0,1 1 0 0 0,14 10 0 0 0,-20-16 0 0 0,0-2 0 0 0,0 1 0 0 0,0 0 0 0 0,8 2 0 0 0,13 5 0 0 0,61 31 0 0 0,-49-23 0 0 0,-24-12 0 0 0,-7-3 0 0 0,2 2 0 0 0,-2-1 0 0 0,7 5 0 0 0,-8-6 0 0 0,-2 1 0 0 0,3-1 0 0 0,-2 0 0 0 0,1 0 0 0 0,6 1 0 0 0,10 5 0 0 0,-13-2 0 0 0,-8-6 0 0 0,0 1 0 0 0,1-1 0 0 0,-1 1 0 0 0,1 0 0 0 0,-1-1 0 0 0,1 0 0 0 0,0 1 0 0 0,0-1 0 0 0,-1 0 0 0 0,1 1 0 0 0,0 0 0 0 0,-1-1 0 0 0,2 0 0 0 0,31 12 0 0 0,9 8 0 0 0,-34-15 0 0 0,-1-2 0 0 0,2 1 0 0 0,0 0 0 0 0,-1-1 0 0 0,1 0 0 0 0,10 2 0 0 0,8 4 0 0 0,-23-8 0 0 0,1 0 0 0 0,0 0 0 0 0,-1 1 0 0 0,1-1 0 0 0,6 0 0 0 0,11 2 0 0 0,18 1 0 0 0,-29-4 0 0 0,0 0 0 0 0,0-1 0 0 0,0 0 0 0 0,-1 0 0 0 0,2-1 0 0 0,9-4 0 0 0,17-4 0 0 0,-1-3 0 0 0,36-16 0 0 0,-58 21 0 0 0,1-1 0 0 0,-2 0 0 0 0,0-2 0 0 0,-1 1 0 0 0,0-1 0 0 0,11-14 0 0 0,-22 24 0 0 0,-1 0 0 0 0,0-1 0 0 0,0 1 0 0 0,1 1 0 0 0,-1-1 0 0 0,1-1 0 0 0,-1 2 0 0 0,0-1 0 0 0,0 0 0 0 0,1 0 0 0 0,0 0 0 0 0,-1 1 0 0 0,1-1 0 0 0,0 0 0 0 0,-1 1 0 0 0,0 0 0 0 0,2-1 0 0 0,-1 1 0 0 0,-1 0 0 0 0,1 0 0 0 0,-1 0 0 0 0,1 0 0 0 0,0 0 0 0 0,2 0 0 0 0,15-3 0 0 0,-13 0 0 0 0,-4 3 0 0 0,-1-1 0 0 0,0 1 0 0 0,0-1 0 0 0,0 1 0 0 0,1-1 0 0 0,-1 1 0 0 0,0 0 0 0 0,-1 0 0 0 0,2 0 0 0 0,-1-1 0 0 0,2 1 0 0 0,5-3 0 0 0,-7 3 0 0 0,0 0 0 0 0,0-1 0 0 0,-1 0 0 0 0,2 1 0 0 0,-2 0 0 0 0,1 0 0 0 0,0-1 0 0 0,0 1 0 0 0,-1 0 0 0 0,1-1 0 0 0,0 1 0 0 0,0 0 0 0 0,1 0 0 0 0,0 0 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1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36 13864 0 0,'0'0'2361'0'0,"1"-3"-1680"0"0,-1 0-559 0 0,-1 2-89 0 0,1 0 0 0 0,0-1 0 0 0,0 2 0 0 0,0-1 0 0 0,0 0 0 0 0,1 1 0 0 0,-1-1 0 0 0,0-1-1 0 0,0 2 1 0 0,0-2 0 0 0,2 0 0 0 0,0 0 211 0 0,-2 1 0 0 0,2-1 0 0 0,0 1 0 0 0,0 0 0 0 0,0 0 0 0 0,1 0 0 0 0,-2 0 0 0 0,1 0 0 0 0,0 0 0 0 0,0 0 0 0 0,0 0 0 0 0,0 1 0 0 0,0-1 0 0 0,1 1 0 0 0,2-1 0 0 0,-3 1-140 0 0,0 1-1 0 0,1-1 1 0 0,-1 1-1 0 0,1-1 1 0 0,-2 1-1 0 0,6 1 1 0 0,0 1 11 0 0,-4-2-29 0 0,1 2 0 0 0,-1-1 0 0 0,0 1 0 0 0,1 0 0 0 0,-2-1 0 0 0,1 0 0 0 0,0 1 0 0 0,3 6 0 0 0,-3-6 7 0 0,32 32 370 0 0,-20-17-279 0 0,1-1 0 0 0,38 30 0 0 0,-23-21-123 0 0,-17-12-37 0 0,-1 0 0 0 0,0 1-1 0 0,-2 1 1 0 0,0-1 0 0 0,11 26 0 0 0,5 4 13 0 0,99 158 168 0 0,-42-83-46 0 0,-14-30-31 0 0,-37-50-85 0 0,60 65 171 0 0,-69-78-39 0 0,47 46 0 0 0,-55-59-57 0 0,-2 3 0 0 0,0-1 0 0 0,16 26 0 0 0,20 34 303 0 0,-38-60-316 0 0,-8-9-45 0 0,1 1 1 0 0,0 0 0 0 0,1-2-1 0 0,0 1 1 0 0,1-1-1 0 0,-1 1 1 0 0,11 7-1 0 0,17 7 284 0 0,-31-20-288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4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0 16479 0 0,'0'0'3484'0'0,"4"4"-2560"0"0,-3 0-647 0 0,1-4-167 0 0,-1 2 1 0 0,1-1-1 0 0,-1 1 1 0 0,1 0-1 0 0,-1 0 0 0 0,0-1 1 0 0,0 1-1 0 0,-1 0 1 0 0,1 0-1 0 0,-1-1 0 0 0,1 1 1 0 0,0 1-1 0 0,-1-1 0 0 0,0-1 1 0 0,1 2-1 0 0,-1 0 1 0 0,7 242 2467 0 0,-5-174-1055 0 0,-2-51-1351 0 0,0 0 0 0 0,-2-1 0 0 0,0 1 1 0 0,-2-1-1 0 0,-9 30 0 0 0,12-48-149 0 0,0 0-5 0 0,1 0 0 0 0,-1-1 0 0 0,1 1-1 0 0,0 0 1 0 0,0 0 0 0 0,0 0 0 0 0,0 0-1 0 0,0 0 1 0 0,0 0 0 0 0,0 0 0 0 0,0 0 0 0 0,0 0-1 0 0,0 1 1 0 0,2-1 54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4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0 106 17383 0 0,'8'-10'483'0'0,"1"-1"1"0"0,1 3-1 0 0,1-1 0 0 0,0 0 0 0 0,22-14 0 0 0,-25 18-151 0 0,0 0 1 0 0,1 2-1 0 0,-1-2 1 0 0,2 2-1 0 0,-1 0 1 0 0,0 0 0 0 0,0 1-1 0 0,1 0 1 0 0,18-2-1 0 0,-21 4-201 0 0,0-1-1 0 0,1 1 1 0 0,-2 1 0 0 0,1-1-1 0 0,1 1 1 0 0,-2-1-1 0 0,1 2 1 0 0,1-1 0 0 0,-1 2-1 0 0,0-2 1 0 0,0 1-1 0 0,-1 1 1 0 0,1 0 0 0 0,-1 0-1 0 0,0 0 1 0 0,0 1 0 0 0,-1-1-1 0 0,1 2 1 0 0,-1-1-1 0 0,1 0 1 0 0,5 7 0 0 0,-7-8-22 0 0,-1 2 0 0 0,2 0 0 0 0,-2-1 1 0 0,0 0-1 0 0,0 1 0 0 0,0 0 1 0 0,3 10-1 0 0,-6-14-73 0 0,1 2 0 0 0,-1 0-1 0 0,1 0 1 0 0,-1-1 0 0 0,0 1-1 0 0,-1-1 1 0 0,1 0 0 0 0,-1 1 0 0 0,1 0-1 0 0,-1-1 1 0 0,0 1 0 0 0,0-1 0 0 0,1 0-1 0 0,-1 1 1 0 0,-1-1 0 0 0,1 0 0 0 0,-1 0-1 0 0,0 1 1 0 0,-2 1 0 0 0,-9 12 235 0 0,1-3-154 0 0,0 2 1 0 0,0-2-1 0 0,-2-1 1 0 0,-15 12-1 0 0,4-6 26 0 0,7-5 147 0 0,0 0-1 0 0,-37 17 0 0 0,0-3 194 0 0,55-26-478 0 0,0-1 0 0 0,-1 0 0 0 0,0 0 0 0 0,1 1 0 0 0,0-1 0 0 0,0 1 0 0 0,-1-1 0 0 0,1 0 0 0 0,-1 1 0 0 0,1-1 0 0 0,-1 0 0 0 0,1 1 0 0 0,0-1 0 0 0,0 0 0 0 0,0 0 0 0 0,0 1 0 0 0,-1-1 0 0 0,1 0 0 0 0,0 1 0 0 0,0 0 0 0 0,0-1 0 0 0,0 1 0 0 0,0-1 0 0 0,0 0 0 0 0,0 1 0 0 0,0 0 0 0 0,0-1 0 0 0,0 1 0 0 0,0-1 0 0 0,1 1 0 0 0,-1-1 0 0 0,0 1 0 0 0,0 0 0 0 0,1 0 9 0 0,0 0 0 0 0,0 0 0 0 0,-1 0 0 0 0,0 0-1 0 0,1 0 1 0 0,0-1 0 0 0,0 1 0 0 0,0-1 0 0 0,-1 2 0 0 0,1-2 0 0 0,0 1 0 0 0,-1 0-1 0 0,2 0 1 0 0,-1-1 0 0 0,0 1 0 0 0,0 0 0 0 0,2 0 0 0 0,37 12 107 0 0,-9-3-23 0 0,57 14-1 0 0,40-2 289 0 0,-11-3-3 0 0,-111-18-332 0 0,0-1-1 0 0,1 1 1 0 0,-1 0 0 0 0,2-1-1 0 0,-2 0 1 0 0,0-1 0 0 0,1 0-1 0 0,11-2 1 0 0,-1 0 21 0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4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441 52 19799 0 0,'0'0'1856'0'0,"0"-4"-926"0"0,-1 2-824 0 0,0-1 0 0 0,1 1 1 0 0,-2 0-1 0 0,1 0 1 0 0,0-1-1 0 0,0 2 1 0 0,0-2-1 0 0,0 1 0 0 0,-1 0 1 0 0,0 0-1 0 0,1 1 1 0 0,-2-1-1 0 0,1 0 1 0 0,1 0-1 0 0,-1 1 0 0 0,0-1 1 0 0,0 1-1 0 0,-1-1 1 0 0,2 1-1 0 0,-2 0 0 0 0,-4-1 1 0 0,-3 0 435 0 0,1 0 0 0 0,0 1 0 0 0,0 1 1 0 0,-13 0-1 0 0,1-1-372 0 0,9 1-24 0 0,0 0 0 0 0,0 1 0 0 0,1 0 0 0 0,-1 1 0 0 0,0-1 0 0 0,1 2 0 0 0,-1-1 0 0 0,2 2 0 0 0,-2-1 0 0 0,2 2 0 0 0,-19 8 0 0 0,1 0 272 0 0,10-5-187 0 0,-32 21 0 0 0,48-29-220 0 0,-8 8 141 0 0,0 0 0 0 0,-14 11 0 0 0,21-16-109 0 0,0-1 1 0 0,2 1-1 0 0,-2 1 1 0 0,1-2-1 0 0,0 1 1 0 0,1 1-1 0 0,-2-1 1 0 0,3 1-1 0 0,-1-2 1 0 0,0 2-1 0 0,-1 0 1 0 0,1 4-1 0 0,1-7-32 0 0,0 0 0 0 0,0 0 0 0 0,1 1 0 0 0,-1-1 0 0 0,0 1 0 0 0,0-1 0 0 0,1 0 0 0 0,-1 0 0 0 0,1 0 0 0 0,0 0 0 0 0,-1 0 0 0 0,1 0 0 0 0,-1 0 0 0 0,1 1 0 0 0,0-2 0 0 0,0 1 0 0 0,0 1 0 0 0,0-2 0 0 0,0 1 0 0 0,1 0 0 0 0,-2 0 0 0 0,2 0 0 0 0,-1-1 0 0 0,0 1 0 0 0,0 0 0 0 0,1-1 0 0 0,-1 1 0 0 0,3-1 0 0 0,3 3 48 0 0,0-2-1 0 0,1 1 1 0 0,15 2-1 0 0,26 2 114 0 0,114 11 160 0 0,-139-15-301 0 0,-1-2-1 0 0,-1-1 1 0 0,1 0-1 0 0,1-1 1 0 0,23-6-1 0 0,-36 4-20 0 0,-1 1 0 0 0,1-1 1 0 0,19-9-1 0 0,1-2-3 0 0,-30 15-7 0 0,-1 0 0 0 0,1 0 0 0 0,-1 0 0 0 0,0 0 0 0 0,0 0 0 0 0,0 0 0 0 0,1 0 0 0 0,-1 0 0 0 0,0 0 0 0 0,0 0 0 0 0,0 0 0 0 0,0-1 0 0 0,0 1 0 0 0,0 0 0 0 0,1 0 0 0 0,-1 0 0 0 0,0 0 0 0 0,0-1 0 0 0,1 1 0 0 0,-1 0 0 0 0,0-1 0 0 0,0 1 0 0 0,1 0 0 0 0,-1 0 0 0 0,0 0 0 0 0,0-1 0 0 0,0 1 0 0 0,0 0 0 0 0,0 0 0 0 0,0-1 0 0 0,0 1 0 0 0,0 0 0 0 0,0-1 0 0 0,0 1 0 0 0,0 0 0 0 0,0 0 0 0 0,0-1 0 0 0,0 1 0 0 0,0 0 0 0 0,0 0 0 0 0,0 0 0 0 0,0-1 0 0 0,0 1 0 0 0,-1-1 0 0 0,1 1 0 0 0,0 0 0 0 0,0 0 0 0 0,-1 0 0 0 0,1 0 0 0 0,0-1 0 0 0,-1 1 0 0 0,1 0 0 0 0,0-1 0 0 0,0 1 0 0 0,0 0 0 0 0,0 0 0 0 0,0 0 0 0 0,0 0 0 0 0,-1 0 0 0 0,-3-4 0 0 0,-7-8 0 0 0,0 1 0 0 0,-15-12 0 0 0,-2-1 0 0 0,18 13 0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5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10 195 20503 0 0,'0'0'6704'0'0,"1"4"-5727"0"0,-1 4-659 0 0,0 0 0 0 0,-1 0-1 0 0,-3 11 1 0 0,1 12-89 0 0,1-20-113 0 0,2-5 37 0 0,-1 2 0 0 0,1-2 0 0 0,1 9 0 0 0,-1-12-102 0 0,1-1 1 0 0,-1 0-1 0 0,1 0 0 0 0,0 0 1 0 0,0 1-1 0 0,-1-1 0 0 0,1-1 1 0 0,0 1-1 0 0,0 0 1 0 0,1-1-1 0 0,-1 2 0 0 0,1-1 1 0 0,0-1-1 0 0,-1 1 0 0 0,3 0 1 0 0,1 2-4 0 0,1 0-1 0 0,0-1 1 0 0,-1 0 0 0 0,2-1 0 0 0,-2 1 0 0 0,1-1 0 0 0,6 2 0 0 0,47 7 191 0 0,-23-4-104 0 0,-18-4-37 0 0,1 0 0 0 0,1-1 1 0 0,0 0-1 0 0,35-2 0 0 0,-42-1-64 0 0,2-1 1 0 0,-1 0-1 0 0,0 0 0 0 0,0-1 0 0 0,1-1 1 0 0,-2-1-1 0 0,16-5 0 0 0,-23 7-34 0 0,-1 0 0 0 0,1 0 1 0 0,-1 1-1 0 0,0-2 0 0 0,0 0 0 0 0,1 1 0 0 0,-2-1 0 0 0,1 0 0 0 0,-2-1 0 0 0,1 1 0 0 0,1 0 0 0 0,-3-1 0 0 0,2 0 0 0 0,0 1 1 0 0,-2-2-1 0 0,0 1 0 0 0,1 0 0 0 0,-1 0 0 0 0,1-1 0 0 0,-2 1 0 0 0,-1-1 0 0 0,1 1 0 0 0,0 0 0 0 0,0-1 0 0 0,-1 0 0 0 0,0 1 0 0 0,-1-1 1 0 0,0 1-1 0 0,0-1 0 0 0,1 0 0 0 0,-2 1 0 0 0,0 0 0 0 0,-5-9 0 0 0,-57-92 0 0 0,57 97 0 0 0,-9-18 0 0 0,6 12 0 0 0,-13-18 0 0 0,18 25 0 0 0,5 8 0 0 0,0-1 0 0 0,0 1 0 0 0,1 0 0 0 0,-1-1 0 0 0,0 1 0 0 0,0 0 0 0 0,0 0 0 0 0,0 0 0 0 0,0-1 0 0 0,0 1 0 0 0,0 0 0 0 0,1 0 0 0 0,-1 0 0 0 0,0 0 0 0 0,0 0 0 0 0,0-1 0 0 0,0 1 0 0 0,0 0 0 0 0,0-1 0 0 0,0 1 0 0 0,1 0 0 0 0,-1 0 0 0 0,0 0 0 0 0,1 0 0 0 0,-1 0 0 0 0,1 0 0 0 0,0-1 0 0 0,1 1 0 0 0,1 0 0 0 0,-1-1 0 0 0,1 1 0 0 0,-2 0 0 0 0,2 0 0 0 0,1 0 0 0 0,2 0 0 0 0,6 0 0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5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61 194 18087 0 0,'0'0'4980'0'0,"0"4"-4208"0"0,-7 96 2373 0 0,4-58-2378 0 0,3 78 1 0 0,3-101-464 0 0,0 0 0 0 0,10 30 0 0 0,-8-38-164 0 0,-3-9-40 0 0,-1-1 0 0 0,0 1 1 0 0,0 0-1 0 0,-1 0 0 0 0,1-1 1 0 0,0 1-1 0 0,0-1 0 0 0,-1 2 0 0 0,0 2 1 0 0,-3-12 244 0 0,-11-77 166 0 0,0-9-342 0 0,13-11-29 0 0,2 86-115 0 0,2-1 0 0 0,1-1 0 0 0,7-22 0 0 0,-9 32-17 0 0,4-8 29 0 0,13-27-1 0 0,-15 40-18 0 0,-1-1 0 0 0,1 0-1 0 0,0 1 1 0 0,0-1 0 0 0,0 1-1 0 0,1 0 1 0 0,0 0-1 0 0,9-5 1 0 0,0-1 46 0 0,31-15 0 0 0,-39 23-47 0 0,0 0 0 0 0,2 0 1 0 0,-2 1-1 0 0,1-1 0 0 0,1 1 0 0 0,-1 1 0 0 0,13-2 0 0 0,11 0 58 0 0,-10 0-12 0 0,20 1 0 0 0,-33 2-48 0 0,-1 1 1 0 0,1-1 0 0 0,-1 1 0 0 0,0 1-1 0 0,0-1 1 0 0,11 3 0 0 0,-3 2-1 0 0,-1 0 0 0 0,1 0 0 0 0,-1 2-1 0 0,0-2 1 0 0,-2 3 0 0 0,25 16 0 0 0,-36-23-15 0 0,1-1 0 0 0,-1 0 0 0 0,0 1 0 0 0,0-1 0 0 0,0 1 0 0 0,1-1 0 0 0,-1 0 0 0 0,0 1 0 0 0,0 0 0 0 0,-1-1 0 0 0,1 1 0 0 0,0 0 0 0 0,0 0 0 0 0,-1 0 0 0 0,0 0 0 0 0,1-2 0 0 0,-1 2 0 0 0,0 0 0 0 0,0 0 0 0 0,0 0 0 0 0,0 0 0 0 0,-1 0 0 0 0,1 0 0 0 0,0-1 0 0 0,-1 0 0 0 0,0 1 0 0 0,0 0 0 0 0,1 0 0 0 0,-1 0 0 0 0,0 0 0 0 0,-3 2 0 0 0,-1 2 0 0 0,-1 2 0 0 0,0-3 0 0 0,1 2 0 0 0,-3-1 0 0 0,-10 8 0 0 0,2-4 0 0 0,1-2 0 0 0,0 1 0 0 0,-1-1 0 0 0,-33 12 0 0 0,-73 17 0 0 0,121-37 0 0 0,-23 6 0 0 0,1 0 0 0 0,-48 3 0 0 0,55-9 0 0 0,-1 1 0 0 0,1-1 0 0 0,-1-1 0 0 0,1 0 0 0 0,-22-4 0 0 0,36 5 0 0 0,0-1 0 0 0,1 1 0 0 0,-1-1 0 0 0,0 1 0 0 0,1 0 0 0 0,-1-1 0 0 0,0 0 0 0 0,1 0 0 0 0,0 1 0 0 0,-1-2 0 0 0,1 2 0 0 0,-1-1 0 0 0,1-1 0 0 0,-1 2 0 0 0,1-1 0 0 0,-1 0 0 0 0,2 0 0 0 0,-1 0 0 0 0,0-1 0 0 0,0 1 0 0 0,-1-2 0 0 0,2 2 0 0 0,0 0 0 0 0,1 0 0 0 0,-1 0 0 0 0,0 1 0 0 0,0-2 0 0 0,1 2 0 0 0,0-1 0 0 0,-1 0 0 0 0,1 1 0 0 0,-1 0 0 0 0,1-1 0 0 0,-1 0 0 0 0,0 1 0 0 0,1-1 0 0 0,0 1 0 0 0,1-2 0 0 0,1-1 0 0 0,7-4 0 0 0,1-3 0 0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2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107 1 13056 0 0,'0'0'1592'0'0,"-4"0"-1128"0"0,0 0-398 0 0,3 0-27 0 0,-1 0-1 0 0,0 0 1 0 0,1 0-1 0 0,-1 0 1 0 0,-1 0-1 0 0,2 0 1 0 0,-1 0-1 0 0,1 1 1 0 0,-1-1-1 0 0,0 0 1 0 0,1 1-1 0 0,-1-1 1 0 0,0 1-1 0 0,1-1 1 0 0,-1 1-1 0 0,0 0 1 0 0,0 0 0 0 0,1 0 151 0 0,0 0 0 0 0,0-1 1 0 0,1 0-1 0 0,-1 0 0 0 0,0 1 1 0 0,-1 0-1 0 0,1-1 0 0 0,1 0 1 0 0,-1 0-1 0 0,0 0 1 0 0,-1 0-1 0 0,0 1 0 0 0,-13 3 919 0 0,14-3-765 0 0,0-1 0 0 0,0 0 0 0 0,1 0 0 0 0,-1 0 0 0 0,0 1 0 0 0,-1-1 0 0 0,2 0 0 0 0,-1 0 0 0 0,0 0 0 0 0,0 0 0 0 0,-1 0 0 0 0,2 0 0 0 0,-3 0 0 0 0,2 0-256 0 0,0 0 0 0 0,1 0 0 0 0,0-1 0 0 0,-1 1 0 0 0,0 0 0 0 0,0 0 0 0 0,1 0 0 0 0,-1 0 0 0 0,0 0 0 0 0,1 0 0 0 0,-1 0 0 0 0,1 1 0 0 0,-1-1 1 0 0,0 0-1 0 0,0 0 0 0 0,1 0 0 0 0,0 0 0 0 0,-1 0 0 0 0,0 1 0 0 0,1-1 0 0 0,-1 0 0 0 0,0 1 0 0 0,1-1 0 0 0,-1 0 0 0 0,1 1 0 0 0,0-1 0 0 0,-1 1 0 0 0,1-1 0 0 0,-1 0 0 0 0,1 1 0 0 0,0-1 0 0 0,-1 1 0 0 0,1-1 0 0 0,-1 1 1 0 0,0 8-62 0 0,0 0 1 0 0,0-1-1 0 0,1 2 1 0 0,2 14-1 0 0,10 38 57 0 0,6 14 68 0 0,26 137 160 0 0,-26-36 5 0 0,-16-128-63 0 0,-12 81 0 0 0,6-105-149 0 0,-11 115 1350 0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2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35 0 19999 0 0,'0'0'3295'0'0,"-4"1"-3164"0"0,3-1-34 0 0,-1 0 1 0 0,0 1 0 0 0,1-1-1 0 0,-1 1 1 0 0,1-1 0 0 0,0 1-1 0 0,-1 0 1 0 0,0-1 0 0 0,1 1-1 0 0,0-1 1 0 0,-1 2 0 0 0,1-2-1 0 0,0 1 1 0 0,0 0 0 0 0,0 0 0 0 0,-1 0-1 0 0,2 1 1 0 0,-1-2 0 0 0,0 2-1 0 0,0-1 1 0 0,0 0 0 0 0,1 0-1 0 0,-1 1 1 0 0,1-2 0 0 0,0 2-1 0 0,-1-1 1 0 0,1 0 0 0 0,0 1-1 0 0,-1-1 1 0 0,1 0 0 0 0,0 0-1 0 0,0 1 1 0 0,1 2 0 0 0,-1 7 29 0 0,1 0 0 0 0,0 1 0 0 0,1 0 0 0 0,1-1 0 0 0,1 0 0 0 0,0 0 0 0 0,6 14 0 0 0,12 10 322 0 0,1-1 1 0 0,47 53 0 0 0,-38-49-258 0 0,35 53 0 0 0,-43-50-119 0 0,44 66 117 0 0,-48-79-147 0 0,-13-16-23 0 0,1-1 0 0 0,0 0-1 0 0,1 0 1 0 0,1-1-1 0 0,16 14 1 0 0,-12-15-12 0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2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370 0 18087 0 0,'0'0'943'0'0,"1"5"-470"0"0,1 2-361 0 0,-1 0-1 0 0,0 1 0 0 0,0-1 0 0 0,-1 1 1 0 0,-2 11-1 0 0,-10 46 173 0 0,6-38-78 0 0,-7 23 374 0 0,-1-2 0 0 0,-5 0 1 0 0,0-1-1 0 0,-5-1 0 0 0,-1 0 1 0 0,-3-1-1 0 0,-50 59 0 0 0,67-90-368 0 0,-1 1 1 0 0,-1-1-1 0 0,-1-1 0 0 0,-1 0 0 0 0,-17 13 1 0 0,29-26-197 0 0,2 1 0 0 0,-1 0 0 0 0,1 0 0 0 0,-2-1 0 0 0,1 1 0 0 0,1 0 0 0 0,-2-1 0 0 0,2 0 0 0 0,-2 1 0 0 0,1-1 0 0 0,-4 1 0 0 0,-4-1 38 0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2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 19399 0 0,'3'16'987'0'0,"1"0"0"0"0,15 30 0 0 0,1 5-781 0 0,39 116 1342 0 0,-13-40 241 0 0,-5 0-822 0 0,22 149-1 0 0,-47-176-438 0 0,-11-86-484 0 0,2-2-13 0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2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136 228 11952 0 0,'0'0'8559'0'0,"-4"1"-8109"0"0,3-1-397 0 0,0 1-1 0 0,-1-1 1 0 0,0 1 0 0 0,1-1 0 0 0,0 0 0 0 0,-1 1 0 0 0,1 0 0 0 0,0-1-1 0 0,-1 1 1 0 0,1 0 0 0 0,0-1 0 0 0,0 1 0 0 0,0 0 0 0 0,-1 0 0 0 0,2 0-1 0 0,-1-1 1 0 0,0 1 0 0 0,0 0 0 0 0,0 0 0 0 0,0 1 0 0 0,1-2 0 0 0,-1 2-1 0 0,1-1 1 0 0,-1 0 0 0 0,0 0 0 0 0,1 0 0 0 0,0 0 0 0 0,-1 0 0 0 0,1 0-1 0 0,0 3 1 0 0,0-4-23 0 0,1 1 0 0 0,-1 0 0 0 0,0-1 0 0 0,1 1 0 0 0,0-1 0 0 0,-1 1-1 0 0,1-1 1 0 0,-1 1 0 0 0,0-1 0 0 0,1 0 0 0 0,0 1 0 0 0,-1-1 0 0 0,1 1-1 0 0,0-1 1 0 0,0 0 0 0 0,-1 1 0 0 0,1-1 0 0 0,0 0 0 0 0,-1 1 0 0 0,1-1 0 0 0,0 0-1 0 0,-1 0 1 0 0,3 0 0 0 0,23 5 83 0 0,-22-4-53 0 0,19 0 112 0 0,-1 0 0 0 0,0-1 0 0 0,1-1 0 0 0,-1 0 1 0 0,41-7-1 0 0,-42 5-78 0 0,0-2 1 0 0,-2 0-1 0 0,2 0 1 0 0,-2-1-1 0 0,1-1 1 0 0,-1 0-1 0 0,18-10 1 0 0,-26 10-73 0 0,0 1 1 0 0,13-10 0 0 0,-21 13-16 0 0,0 0 0 0 0,-1 1 0 0 0,1-1 0 0 0,-1 0 0 0 0,1 0 0 0 0,-1 0 1 0 0,0 1-1 0 0,0-2 0 0 0,0 1 0 0 0,-1 0 0 0 0,2-5 0 0 0,-2 4-1 0 0,0 3 6 0 0,-1-1 1 0 0,1 1-1 0 0,-1-1 0 0 0,0 1 0 0 0,0-1 0 0 0,0 0 1 0 0,0 0-1 0 0,0 0 0 0 0,0 1 0 0 0,0-1 1 0 0,0 1-1 0 0,-1-1 0 0 0,1 1 0 0 0,-1-1 0 0 0,-1-2 1 0 0,-6-18 169 0 0,7 20-173 0 0,1 1-1 0 0,-1-1 1 0 0,1 0-1 0 0,0 0 1 0 0,-1 0-1 0 0,0 0 1 0 0,-1 0 0 0 0,2 0-1 0 0,-1 0 1 0 0,-1 0-1 0 0,0 1 1 0 0,1-1-1 0 0,-1 1 1 0 0,0-1-1 0 0,1 0 1 0 0,-1 1-1 0 0,0 0 1 0 0,0-1-1 0 0,-4-1 1 0 0,-14-5 128 0 0,-3 0 0 0 0,2 1 0 0 0,-1 1 0 0 0,-1 0 0 0 0,-37-4 1 0 0,43 8-57 0 0,-1 1 0 0 0,1 0 0 0 0,0 1 0 0 0,-1 0 0 0 0,1 1 0 0 0,0 1 0 0 0,0 0 1 0 0,0 1-1 0 0,0 0 0 0 0,0 1 0 0 0,1 0 0 0 0,0 2 0 0 0,-29 11 0 0 0,38-14-34 0 0,0 1 0 0 0,0 0 0 0 0,0 0 0 0 0,1 0 0 0 0,-1 1 0 0 0,1 0-1 0 0,0 0 1 0 0,1 0 0 0 0,-1 0 0 0 0,1 1 0 0 0,1 0 0 0 0,0 0-1 0 0,0-1 1 0 0,0 2 0 0 0,0-1 0 0 0,2 0 0 0 0,-1 1 0 0 0,1-1 0 0 0,0 1-1 0 0,1 0 1 0 0,-1 11 0 0 0,2-14-27 0 0,1 0 0 0 0,0 1 0 0 0,-1-1 0 0 0,2 0-1 0 0,0 0 1 0 0,-1 0 0 0 0,2 0 0 0 0,-1 0 0 0 0,0 0 0 0 0,1 0 0 0 0,0-1-1 0 0,0 1 1 0 0,0-1 0 0 0,1 1 0 0 0,0-1 0 0 0,-1 0 0 0 0,6 3 0 0 0,0 0 33 0 0,2 1-1 0 0,-1-1 1 0 0,1-1 0 0 0,0 0 0 0 0,0 0 0 0 0,16 4 0 0 0,166 39 414 0 0,-116-31-342 0 0,-38-8-70 0 0,77 16 293 0 0,-99-23-270 0 0,1 0 0 0 0,0 0-1 0 0,0-1 1 0 0,31-2 0 0 0,-42 0-51 0 0,-1 0-1 0 0,0 0 1 0 0,-1 0 0 0 0,1-1-1 0 0,-1 0 1 0 0,1 1 0 0 0,0-2-1 0 0,8-4 1 0 0,-1 1 53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1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476 106 15072 0 0,'3'-5'87'0'0,"-1"2"1"0"0,1 0 0 0 0,-1-2 0 0 0,0 2 0 0 0,1-1 0 0 0,0 1 0 0 0,1-1 0 0 0,-2 1-1 0 0,3 0 1 0 0,3-4 0 0 0,-2 2 184 0 0,-1 1 0 0 0,1-1 1 0 0,-1 0-1 0 0,0 0 0 0 0,-1 0 0 0 0,0-1 0 0 0,0 1 0 0 0,5-11 0 0 0,-7 9 1435 0 0,-5 13-395 0 0,-7 32-1112 0 0,-2 0-1 0 0,-32 67 1 0 0,11-30-43 0 0,-4 7-58 0 0,-8 21-47 0 0,9-22-28 0 0,2-8-6 0 0,-69 203 217 0 0,24-56 226 0 0,44-98 37 0 0,33-116-419 0 0,1 2 0 0 0,-1 12 1 0 0,2-13-25 0 0,0 0 0 0 0,-4 13 1 0 0,1-4 50 0 0,-2-2 0 0 0,0 1 0 0 0,-2-1 0 0 0,1 0 0 0 0,-13 19 0 0 0,-14 19 358 0 0,30-49-380 0 0,2-4 11 0 0,5-7-17 0 0,3-4-6 0 0,0 0 13 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2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67 15976 0 0,'0'0'4641'0'0,"3"3"-3875"0"0,1 2-653 0 0,1 1-1 0 0,-2-1 1 0 0,0 1-1 0 0,0 0 0 0 0,0 0 1 0 0,-1 0-1 0 0,1 0 0 0 0,0 10 1 0 0,6 58 110 0 0,-5-34 264 0 0,2-10 77 0 0,-3-19-259 0 0,-2-1 0 0 0,2 14-1 0 0,-3-23-270 0 0,0 0 1 0 0,1-1-1 0 0,-2 1 0 0 0,1 0 0 0 0,0-1 0 0 0,0 1 0 0 0,0 0 1 0 0,0-1-1 0 0,-1 1 0 0 0,1-1 0 0 0,0 0 0 0 0,-1 1 0 0 0,1 0 1 0 0,0-1-1 0 0,-1 1 0 0 0,0 0 0 0 0,1-1-3 0 0,0 0 0 0 0,0 0 0 0 0,0 0 0 0 0,-1 0 1 0 0,1 1-1 0 0,0-1 0 0 0,-1 0 0 0 0,1 0 0 0 0,-1 0 0 0 0,1 0 0 0 0,0 0 0 0 0,-1 0 0 0 0,1 0 0 0 0,0 0 1 0 0,-1 0-1 0 0,1 0 0 0 0,0 0 0 0 0,0 0 0 0 0,0 0 0 0 0,-1 0 0 0 0,1 0 0 0 0,0 0 0 0 0,-1-1 0 0 0,1 1 0 0 0,0 0 1 0 0,-1 0-1 0 0,1 0 0 0 0,-1 0 0 0 0,0-1 34 0 0,-1 0 0 0 0,1-1-1 0 0,0 1 1 0 0,-1 1 0 0 0,1-2 0 0 0,-1 1 0 0 0,2-1 0 0 0,-2 1 0 0 0,1-1-1 0 0,0 1 1 0 0,1-1 0 0 0,-1 1 0 0 0,-1-3 0 0 0,-1-6-23 0 0,0-1 0 0 0,2 1 0 0 0,-1 0 0 0 0,1-1-1 0 0,1 0 1 0 0,1 1 0 0 0,0 0 0 0 0,0-1 0 0 0,2 0 0 0 0,-1 1 0 0 0,2 0 0 0 0,0 0 0 0 0,0 0 0 0 0,1 0 0 0 0,11-14-1 0 0,-4 8-13 0 0,-9 10-18 0 0,2 0 0 0 0,-1 0 0 0 0,1 0 0 0 0,1 1 0 0 0,-1 0 0 0 0,1 0 0 0 0,9-6 1 0 0,4-1 2 0 0,-2 2 77 0 0,27-14 0 0 0,-37 21-63 0 0,0 0 0 0 0,0 0-1 0 0,1 1 1 0 0,-1 0 0 0 0,0 1 0 0 0,1-1 0 0 0,14-1-1 0 0,-15 3 3 0 0,2 0 0 0 0,-1 0-1 0 0,-1 1 1 0 0,2-1 0 0 0,-2 2-1 0 0,1-1 1 0 0,0 1-1 0 0,-1 0 1 0 0,1 0 0 0 0,-1 0-1 0 0,0 1 1 0 0,1 0 0 0 0,-2 0-1 0 0,1 1 1 0 0,0-1-1 0 0,-1 1 1 0 0,7 6 0 0 0,-2-2 22 0 0,0 0 0 0 0,-1 1 0 0 0,-1 0 0 0 0,0 1 0 0 0,-1 0 0 0 0,0 0 0 0 0,-1 1 0 0 0,8 14 0 0 0,-7-6 62 0 0,0 0 0 0 0,-3 0 0 0 0,0 1 0 0 0,-1-1 0 0 0,0 1-1 0 0,-3 0 1 0 0,0-1 0 0 0,-4 35 0 0 0,0-18 144 0 0,3-22-82 0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3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522 682 14272 0 0,'4'-2'1169'0'0,"0"0"-1094"0"0,0 2 236 0 0,0-2 1 0 0,-1 0-1 0 0,0 1 1 0 0,1-1-1 0 0,-1 0 1 0 0,0 0-1 0 0,0 0 1 0 0,0 0-1 0 0,0 0 1 0 0,-1 0 0 0 0,5-5-1 0 0,-3 4 229 0 0,-3 3-471 0 0,-1 0 0 0 0,0-1 0 0 0,0 1-1 0 0,0 0 1 0 0,0 0 0 0 0,1 0 0 0 0,-1-1-1 0 0,0 1 1 0 0,0 0 0 0 0,1 0 0 0 0,-1 0-1 0 0,0 0 1 0 0,0-1 0 0 0,1 1 0 0 0,-1 0-1 0 0,0-1 1 0 0,0 1 0 0 0,0 0 0 0 0,0 0-1 0 0,0 0 1 0 0,1-1 0 0 0,-1 1 0 0 0,0 0-1 0 0,0-1 1 0 0,0 1 0 0 0,0 0 0 0 0,0-1-1 0 0,-1-3 94 0 0,1-1-1 0 0,-1 0 1 0 0,-1 1-1 0 0,2 0 1 0 0,-2 0-1 0 0,0-1 1 0 0,0 0-1 0 0,-1 2 1 0 0,1-1-1 0 0,-1-1 1 0 0,0 1-1 0 0,1 1 1 0 0,-2-1-1 0 0,0 0 1 0 0,-6-5-1 0 0,-4-1 41 0 0,-1 0 0 0 0,1 1-1 0 0,-24-11 1 0 0,16 11-46 0 0,1 1-1 0 0,-1 0 1 0 0,-1 2-1 0 0,0 0 1 0 0,0 1 0 0 0,-31-3-1 0 0,45 6-114 0 0,-1 2 0 0 0,0-1 0 0 0,0 1 1 0 0,0 0-1 0 0,0 1 0 0 0,0-1 0 0 0,0 2 0 0 0,-11 1 0 0 0,13-1 10 0 0,1 0 1 0 0,-1 0-1 0 0,1 0 1 0 0,0 1-1 0 0,0-1 1 0 0,0 2-1 0 0,0-1 1 0 0,0 1-1 0 0,2 0 1 0 0,-12 7-1 0 0,14-8-20 0 0,-6 4 27 0 0,1-1 1 0 0,0 2-1 0 0,1-1 1 0 0,0 1-1 0 0,0 1 1 0 0,-6 10-1 0 0,8-10-35 0 0,2 0 1 0 0,-1 0-1 0 0,1 0 0 0 0,1 1 0 0 0,-1 0 0 0 0,1 13 1 0 0,2-17-17 0 0,1 1 1 0 0,-1-1 0 0 0,1 1 0 0 0,0-1 0 0 0,1 1-1 0 0,0-1 1 0 0,1 1 0 0 0,-1-2 0 0 0,2 1-1 0 0,6 10 1 0 0,-6-10 2 0 0,0-1 0 0 0,1-1 0 0 0,0 2 0 0 0,0-2 1 0 0,0 0-1 0 0,0 0 0 0 0,2 0 0 0 0,-1 0 0 0 0,0 0 0 0 0,0-1 0 0 0,9 4 0 0 0,-5-4 6 0 0,0 0-1 0 0,1 1 1 0 0,-2-2-1 0 0,2 0 1 0 0,0-1-1 0 0,0 1 1 0 0,13 0-1 0 0,-1-2 14 0 0,0 0-1 0 0,-1-2 1 0 0,0 0-1 0 0,1-1 1 0 0,-2 0-1 0 0,1-2 1 0 0,24-7-1 0 0,39-19 213 0 0,-66 23-172 0 0,-10 4-42 0 0,-1 0 1 0 0,0 0 0 0 0,0-1 0 0 0,-1 0-1 0 0,0 0 1 0 0,0 0 0 0 0,0-1-1 0 0,8-9 1 0 0,-1-2 71 0 0,0 1 0 0 0,10-21 0 0 0,-11 14 55 0 0,-3 0-1 0 0,0-1 0 0 0,9-36 1 0 0,-15 41-81 0 0,0-1 1 0 0,-3 1-1 0 0,0 0 0 0 0,-2-22 1 0 0,-17-76 581 0 0,8 82-415 0 0,-26-60 0 0 0,5 18 280 0 0,20 34-252 0 0,11 35 430 0 0,1 10-698 0 0,-1 1 1 0 0,0-2 0 0 0,1 1 0 0 0,-1 0 0 0 0,1 0 0 0 0,0 0-1 0 0,2 3 1 0 0,5 12-2 0 0,21 77 1 0 0,-4 0 0 0 0,11 115 0 0 0,-32-176 0 0 0,2 28 0 0 0,27 88 0 0 0,-20-98 0 0 0,-10-34 0 0 0,1-2 0 0 0,1 1 0 0 0,11 23 0 0 0,-7-22 0 0 0,-2-4 0 0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1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1 867 9344 0 0,'0'0'14902'0'0,"3"0"-14893"0"0,3-1-451 0 0,-3 1 654 0 0,-1 0-1 0 0,0 0 1 0 0,1-1 0 0 0,-1 1-1 0 0,1 0 1 0 0,-1 0-1 0 0,1-1 1 0 0,-1 0-1 0 0,1 0 1 0 0,-1 0-1 0 0,0 1 1 0 0,0-1 0 0 0,3-2 2188 0 0,12 2-2097 0 0,-15-1-270 0 0,0 1 13 0 0,0-1-1 0 0,1 1 1 0 0,-1 0 0 0 0,1-1-1 0 0,-1 1 1 0 0,1 0-1 0 0,0 0 1 0 0,0 0 0 0 0,-1 1-1 0 0,6-2 1 0 0,-6 0 66 0 0,3 0-66 0 0,-3 1-25 0 0,1 0 0 0 0,-1 0-1 0 0,1-1 1 0 0,-2 1 0 0 0,2-1 0 0 0,-1 1-1 0 0,0 0 1 0 0,0-1 0 0 0,2-2-1 0 0,-2 2 3 0 0,-1 0 1 0 0,2 1-1 0 0,-2-1 0 0 0,1 1 0 0 0,0-1 0 0 0,0 1 1 0 0,1-1-1 0 0,-1 2 0 0 0,3-3 0 0 0,-3 0 68 0 0,-2 3-90 0 0,0-1 1 0 0,1 1 0 0 0,-1 0-1 0 0,0 0 1 0 0,0 0 0 0 0,0 0-1 0 0,0 0 1 0 0,0-1 0 0 0,0 1-1 0 0,1 0 1 0 0,-1-1 0 0 0,0 1-1 0 0,0 0 1 0 0,0 0 0 0 0,1 0-1 0 0,-1 0 1 0 0,0 0-1 0 0,0 0 1 0 0,1 0 0 0 0,-1-1-1 0 0,0 1 1 0 0,1 0 0 0 0,-1 0-1 0 0,0 0 1 0 0,0 0 0 0 0,0 0-1 0 0,0-1 1 0 0,1 1 0 0 0,-1 0-1 0 0,0 0 1 0 0,1 0 0 0 0,-1 0-1 0 0,0 0 1 0 0,1 0-1 0 0,-1 0 1 0 0,0 0 0 0 0,1 1-1 0 0,-1-1 85 0 0,0-28 363 0 0,0 28-386 0 0,17-12 75 0 0,-16 9-108 0 0,-1 1-1 0 0,1-1 0 0 0,-1 1 0 0 0,0-1 1 0 0,0 0-1 0 0,0 1 0 0 0,0-1 0 0 0,-1-3 0 0 0,0-3 43 0 0,1 9-67 0 0,0 0-1 0 0,0-1 1 0 0,1 0-1 0 0,-1 1 1 0 0,0 0 0 0 0,0-1-1 0 0,0 0 1 0 0,1 1 0 0 0,-1 0-1 0 0,0-1 1 0 0,0 0-1 0 0,0 1 1 0 0,0 0 0 0 0,1-1-1 0 0,-1 1 1 0 0,2-1-1 0 0,-2 0 2 0 0,1 1 0 0 0,-1 0 0 0 0,1-1 0 0 0,-1 0 0 0 0,0 1-1 0 0,0 0 1 0 0,1-1 0 0 0,-1 0 0 0 0,1 1 0 0 0,-1-1-1 0 0,0 0 1 0 0,0 1 0 0 0,1-1 0 0 0,-1 0 0 0 0,0 1 0 0 0,0-1-1 0 0,0 0 5 0 0,0 0-1 0 0,0 1 0 0 0,0-2 1 0 0,0 2-1 0 0,0-1 0 0 0,-1 0 1 0 0,1 1-1 0 0,0-1 0 0 0,-1 0 0 0 0,1 0 1 0 0,0 0-1 0 0,-1 1 0 0 0,1-1 1 0 0,0 1-1 0 0,-1-1 0 0 0,0 0 1 0 0,-2-2 14 0 0,3 1 4 0 0,-1 0 0 0 0,1 0 1 0 0,-1 0-1 0 0,1 0 0 0 0,0 0 0 0 0,0-1 0 0 0,0 1 1 0 0,0 0-1 0 0,1-2 0 0 0,0-5-13 0 0,7-33 81 0 0,-8 38-90 0 0,0 0-1 0 0,1 0 0 0 0,0 0 0 0 0,-1 0 0 0 0,1 1 0 0 0,1-1 1 0 0,-1 1-1 0 0,4-7 0 0 0,-3 4 1 0 0,-1 0-1 0 0,1 1 1 0 0,-2-2 0 0 0,0 1 0 0 0,1 0-1 0 0,-2-8 1 0 0,1 1 42 0 0,0 11-38 0 0,0-1 1 0 0,1 1-1 0 0,-1-1 1 0 0,1 1-1 0 0,1-1 1 0 0,-1 1-1 0 0,0 0 1 0 0,2-3-1 0 0,-2 3 4 0 0,1 0-1 0 0,-1-1 1 0 0,0 1-1 0 0,0 0 1 0 0,0-1-1 0 0,0 1 1 0 0,0-1-1 0 0,0-2 1 0 0,-1 2-10 0 0,2-1 0 0 0,-1 0 0 0 0,1 1-1 0 0,-1 0 1 0 0,2 0 0 0 0,-1-1 0 0 0,5-3 0 0 0,-4 2-3 0 0,0 1-1 0 0,1 1 0 0 0,0-1 0 0 0,0 1 0 0 0,0 0 0 0 0,5-3 0 0 0,11-9 0 0 0,-14 10 0 0 0,2 0 0 0 0,-2 0 0 0 0,10-4 0 0 0,16-10 0 0 0,-25 13 0 0 0,0 1 0 0 0,1 1 0 0 0,12-6 0 0 0,-12 7 0 0 0,-1-2 0 0 0,2 1 0 0 0,7-7 0 0 0,-13 9 0 0 0,1 0 0 0 0,0 1 0 0 0,0-1 0 0 0,0 0 0 0 0,0 0 0 0 0,1 1 0 0 0,-1 0 0 0 0,6-2 0 0 0,16-5 0 0 0,167-67 0 0 0,-174 66 0 0 0,0 0 0 0 0,-1-2 0 0 0,-1 0 0 0 0,0-1 0 0 0,18-17 0 0 0,-18 16 0 0 0,7-7 0 0 0,24-24 0 0 0,-11 11 0 0 0,-33 27 0 0 0,-2 4 0 0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1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858 0 13360 0 0,'0'0'9985'0'0,"-3"3"-9775"0"0,2-1-194 0 0,-2 1 39 0 0,-1 2 0 0 0,0-1 0 0 0,1 0 1 0 0,1 1-1 0 0,-3 5 0 0 0,4-9-33 0 0,0 1 1 0 0,0-1-1 0 0,0 1 0 0 0,0-1 1 0 0,0 1-1 0 0,-1-1 0 0 0,-2 3 1 0 0,3-4-12 0 0,0 2-1 0 0,0-2 1 0 0,0 2 0 0 0,0-2 0 0 0,0 2 0 0 0,0-1 0 0 0,1 0-1 0 0,-1 0 1 0 0,0 0 0 0 0,0 0 0 0 0,1 0 0 0 0,-1 0-1 0 0,1 1 1 0 0,-1-1 0 0 0,1 2 0 0 0,-2 15 113 0 0,1-12-104 0 0,0-2 0 0 0,1 1-1 0 0,1 10 1 0 0,-1-14-18 0 0,0 0 0 0 0,1 0 0 0 0,-1 1 0 0 0,1-1 0 0 0,0 0 1 0 0,-1 1-1 0 0,0-1 0 0 0,1 0 0 0 0,0 0 0 0 0,1 1 0 0 0,-1-1 0 0 0,-1 0 0 0 0,1 0 0 0 0,1 0 0 0 0,-1 0 0 0 0,0 0 0 0 0,1 0 1 0 0,1 1-1 0 0,17 9 17 0 0,-7-4-6 0 0,-1-1 0 0 0,1 0 0 0 0,23 8-1 0 0,-16-4 1 0 0,-17-9-10 0 0,-1 0 0 0 0,1 0-1 0 0,-1 1 1 0 0,1-1-1 0 0,-1 0 1 0 0,1-1-1 0 0,3 2 1 0 0,-4-1-2 0 0,-1-1 1 0 0,1 1 0 0 0,0-1 0 0 0,-1 1 0 0 0,0-1 0 0 0,1 1 0 0 0,-1 0 0 0 0,0 0-1 0 0,3 1 1 0 0,10 6 10 0 0,-7-5-7 0 0,0 0 0 0 0,0 1 1 0 0,1 1-1 0 0,-2-1 0 0 0,0 1 0 0 0,0-1 0 0 0,0 1 0 0 0,-1 1 0 0 0,9 8 0 0 0,-9-8 7 0 0,12 18 28 0 0,-16-21-32 0 0,0-1 1 0 0,1 1 0 0 0,-1 0-1 0 0,0-1 1 0 0,2 0 0 0 0,-2 1-1 0 0,2-1 1 0 0,-1 0 0 0 0,0 0 0 0 0,0 0-1 0 0,1 0 1 0 0,-1 0 0 0 0,7 3-1 0 0,-4-2 35 0 0,1 1 1 0 0,0 0-1 0 0,-1 0 0 0 0,0 0 1 0 0,0 1-1 0 0,-1 0 0 0 0,8 9 0 0 0,-3-4 25 0 0,-1 1 52 0 0,-2 0 0 0 0,1 0 0 0 0,-2 0 0 0 0,1 0 0 0 0,-2 0 1 0 0,0 1-1 0 0,3 16 0 0 0,-7-20 18 0 0,0-1 1 0 0,1 0 0 0 0,-2 1-1 0 0,1-1 1 0 0,-4 11-1 0 0,0 18 520 0 0,3-32-587 0 0,1 0 0 0 0,-1 0 0 0 0,0 0 1 0 0,-1 0-1 0 0,1 0 0 0 0,-1-1 0 0 0,0 1 0 0 0,0 0 0 0 0,-1 0 0 0 0,1-1 0 0 0,-6 6 0 0 0,3-4 24 0 0,-1 1-1 0 0,-1 0 0 0 0,1-1 0 0 0,-1 0 1 0 0,-13 8-1 0 0,7-7-8 0 0,0 0-1 0 0,-1-1 1 0 0,-21 6 0 0 0,3-1 33 0 0,-42 11 188 0 0,19-6-159 0 0,-91 27 189 0 0,129-38-286 0 0,1-1-1 0 0,-1 1 1 0 0,0-2-1 0 0,-18 1 0 0 0,-17 3 68 0 0,23-4-48 0 0,0-1 0 0 0,0 0 0 0 0,1-2 0 0 0,-46-4 0 0 0,-25-1 81 0 0,43 4-37 0 0,-64 0 51 0 0,97 3-50 0 0,0 0 0 0 0,1 1 0 0 0,-28 6 0 0 0,49-7-104 0 0,-1-1 0 0 0,1 0 0 0 0,0 0 1 0 0,0 0-1 0 0,0 0 0 0 0,-1 1 1 0 0,2-1-1 0 0,-1 1 0 0 0,0-1 0 0 0,-1 1 1 0 0,1-1-1 0 0,1 1 0 0 0,-1-1 0 0 0,0 1 1 0 0,0 0-1 0 0,0-1 0 0 0,0 1 0 0 0,1 0 1 0 0,-2 1-1 0 0,2-2 153 0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2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465 33 12160 0 0,'0'0'5455'0'0,"2"-4"-5263"0"0,0 2-18 0 0,-2 1-81 0 0,1 0 1 0 0,0 0 0 0 0,0 0-1 0 0,0 0 1 0 0,0 0 0 0 0,-1 0-1 0 0,0 0 1 0 0,0 0 0 0 0,1 0-1 0 0,-1 0 1 0 0,1 0-1 0 0,-1-2 1 0 0,0 2 65 0 0,0 1-1 0 0,-1-1 1 0 0,1 0 0 0 0,0 1-1 0 0,0 0 1 0 0,-1-1 0 0 0,1 0-1 0 0,0 1 1 0 0,0 0 0 0 0,0-1-1 0 0,-1 1 1 0 0,1 0 0 0 0,-1-1-1 0 0,0 0 1 0 0,1 1 0 0 0,-1 0-1 0 0,0 0 1 0 0,1-1 0 0 0,0 1-1 0 0,-1-1 1 0 0,1 1 0 0 0,-1 0-1 0 0,0 0 1 0 0,0 0 0 0 0,0-1-1 0 0,1 1 1 0 0,-2 0 0 0 0,2 0 335 0 0,-2 1-446 0 0,1-1 0 0 0,-1 0 0 0 0,0 2 0 0 0,1-2 0 0 0,-1 1-1 0 0,1 0 1 0 0,0 0 0 0 0,-1-1 0 0 0,-1 3 0 0 0,-137 96 444 0 0,122-85-446 0 0,16-12-36 0 0,-1 0 0 0 0,0 0 0 0 0,0 1 0 0 0,0-1 0 0 0,0-1 0 0 0,-5 3 0 0 0,3-2 8 0 0,1 1 0 0 0,0 0 1 0 0,0 0-1 0 0,0 0 0 0 0,0 0 0 0 0,0 1 0 0 0,1-1 1 0 0,0 1-1 0 0,-5 5 0 0 0,-15 16 161 0 0,22-24-154 0 0,0-1-1 0 0,0 1 1 0 0,0 0-1 0 0,0 0 1 0 0,1 0 0 0 0,-1 0-1 0 0,0-1 1 0 0,0 1-1 0 0,0 0 1 0 0,1 0-1 0 0,-1 0 1 0 0,1 0-1 0 0,0 0 1 0 0,0 1 0 0 0,-1-2-1 0 0,1 2 1 0 0,0-1-1 0 0,0 1 1 0 0,0-1 100 0 0,-1 0 13 0 0,1 1-1 0 0,0-1 1 0 0,0 0 0 0 0,1 1-1 0 0,-1-1 1 0 0,0 0-1 0 0,1 0 1 0 0,-1 1 0 0 0,1 0-1 0 0,4 0-69 0 0,0 0 0 0 0,1-1-1 0 0,-1 0 1 0 0,1 0 0 0 0,-1 0-1 0 0,0 0 1 0 0,1-1 0 0 0,0 0 0 0 0,0 0-1 0 0,8-1 1 0 0,-1 1-37 0 0,-8 0 7 0 0,0-1 1 0 0,0 1-1 0 0,0-1 1 0 0,0 0-1 0 0,9-2 0 0 0,18-4 245 0 0,-24 6-191 0 0,0 0 0 0 0,-1-1-1 0 0,1 0 1 0 0,9-2-1 0 0,17-5 189 0 0,-25 7-77 0 0,5 0 365 0 0,-9 2-93 0 0,-5 0 173 0 0,-31 26 71 0 0,-23 8-457 0 0,34-22-109 0 0,-25 18 0 0 0,30-16-153 0 0,-9 6 0 0 0,1-6 0 0 0,14-8 0 0 0,-1 1 0 0 0,-1-1 0 0 0,1-1 0 0 0,-1 0 0 0 0,0 0 0 0 0,-18 6 0 0 0,16-8 0 0 0,1 1 0 0 0,1 1 0 0 0,-2 0 0 0 0,2 0 0 0 0,0 1 0 0 0,0 0 0 0 0,0 0 0 0 0,2 2 0 0 0,-16 12 0 0 0,22-18 0 0 0,2 0 0 0 0,-2 0 0 0 0,2 0 0 0 0,-1 1 0 0 0,1-1 0 0 0,-1 0 0 0 0,1 1 0 0 0,0-1 0 0 0,-1 5 0 0 0,-1 0 0 0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2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202 99 12160 0 0,'8'-7'689'0'0,"0"1"0"0"0,0-1 1 0 0,13-6-1 0 0,-7-1 1663 0 0,0 1-1806 0 0,-12 11-392 0 0,-1 1 0 0 0,1-1 0 0 0,-1 1 0 0 0,1-1 0 0 0,0 0 0 0 0,-1 1 0 0 0,1-3 0 0 0,-1 2 59 0 0,0 1 1 0 0,0 0-1 0 0,-1-1 0 0 0,1 1 0 0 0,1 0 0 0 0,-1 0 0 0 0,0 0 0 0 0,0 0 1 0 0,0-1-1 0 0,1 2 0 0 0,-1-2 0 0 0,1 2 0 0 0,1-2 0 0 0,-3 2-168 0 0,0 0-1 0 0,0 0 0 0 0,1 0 1 0 0,-1 0-1 0 0,0-1 1 0 0,0 1-1 0 0,0 0 0 0 0,1 0 1 0 0,-1 0-1 0 0,0 0 0 0 0,0 0 1 0 0,0 0-1 0 0,0 0 1 0 0,0-1-1 0 0,1 1 0 0 0,-1 0 1 0 0,0 0-1 0 0,0-1 1 0 0,0 1-1 0 0,0 0 0 0 0,0 0 1 0 0,0 0-1 0 0,0 0 0 0 0,0 0 1 0 0,0-1-1 0 0,0 1 1 0 0,0 0-1 0 0,0 0 0 0 0,0-1 1 0 0,0 1-1 0 0,0 0 0 0 0,0 0 1 0 0,0 0-1 0 0,-1 0 1 0 0,1-1-1 0 0,-3 1 796 0 0,1 5-646 0 0,0-2-82 0 0,1 0 0 0 0,-2 0 0 0 0,2 0-1 0 0,-2 1 1 0 0,1-2 0 0 0,-1 1 0 0 0,0 0-1 0 0,0 0 1 0 0,0-1 0 0 0,-4 3 0 0 0,-7 6 81 0 0,-9 12-32 0 0,10-9-36 0 0,-24 18 0 0 0,20-18 17 0 0,1-1 0 0 0,0 2 1 0 0,2-1-1 0 0,0 2 1 0 0,1 0-1 0 0,-19 33 1 0 0,19-27-69 0 0,3 2-1 0 0,0 0 1 0 0,2 0 0 0 0,-8 42 0 0 0,13-49-53 0 0,2 0-1 0 0,0 1 0 0 0,1-1 1 0 0,2 1-1 0 0,0-1 0 0 0,1 1 1 0 0,2-1-1 0 0,-1 0 0 0 0,2 0 1 0 0,13 22-1 0 0,-6-16 30 0 0,0 0 0 0 0,2-1 0 0 0,1-2 1 0 0,1 1-1 0 0,2-1 0 0 0,31 28 0 0 0,-41-41-19 0 0,1 0 0 0 0,1 0-1 0 0,-1-1 1 0 0,1 0 0 0 0,1-1 0 0 0,-1 1 0 0 0,1-1 0 0 0,0-1 0 0 0,1 0 0 0 0,-1 0-1 0 0,1-1 1 0 0,17 2 0 0 0,-9-2 35 0 0,25 2 75 0 0,-28-6-84 0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2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37 47 17791 0 0,'-6'-1'293'0'0,"5"1"-176"0"0,-1 0 1 0 0,1 0-1 0 0,0 0 0 0 0,-1 0 0 0 0,1 0 1 0 0,-1 0-1 0 0,1 0 0 0 0,-1 0 0 0 0,1 0 1 0 0,0 0-1 0 0,-1 0 0 0 0,1 0 0 0 0,0 1 0 0 0,0-1 1 0 0,-1 1-1 0 0,0-1 0 0 0,2 1 0 0 0,-1-1 1 0 0,-1 1-1 0 0,-1 0 0 0 0,3 0-54 0 0,0-1 0 0 0,0 1 0 0 0,0-1 0 0 0,0 0 0 0 0,-1 0 0 0 0,1 1 1 0 0,0-1-1 0 0,0 1 0 0 0,0-1 0 0 0,0 0 0 0 0,0 0 0 0 0,0 1 0 0 0,1-1 0 0 0,-1 1 0 0 0,0-1 0 0 0,0 0 0 0 0,0 0 0 0 0,0 1 0 0 0,1-1 0 0 0,-1 1 1 0 0,0-1-1 0 0,0 0 0 0 0,0 0 0 0 0,0 1 0 0 0,0-1 0 0 0,1 0 0 0 0,-1 1 0 0 0,0-1 0 0 0,1 0 0 0 0,-1 0 0 0 0,1 0 0 0 0,-1 0 0 0 0,0 1 0 0 0,1-1 0 0 0,-1 0 1 0 0,1 0-1 0 0,-1 0 0 0 0,0 0 0 0 0,0 0 0 0 0,1 0 0 0 0,-1 0 0 0 0,1 0 0 0 0,-1 0 0 0 0,1 0 0 0 0,0 0 0 0 0,52 7 1460 0 0,-30-5-1428 0 0,8 0 41 0 0,-1 0 1 0 0,58-5-1 0 0,63-12 712 0 0,-90 8-393 0 0,455-41 1463 0 0,-494 47-1726 0 0,-13 1-88 0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2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497 0 18991 0 0,'0'0'4247'0'0,"-4"2"-4132"0"0,-91 28 2088 0 0,-13 5-453 0 0,38-10-1495 0 0,-22 10 468 0 0,74-27-488 0 0,5-3-107 0 0,1 1 0 0 0,0-1 0 0 0,0 2 0 0 0,1 0 0 0 0,0 0 0 0 0,1 1 0 0 0,-12 9 0 0 0,22-17-112 0 0,-1 1 0 0 0,0 0-1 0 0,1-1 1 0 0,-1 1 0 0 0,0 0 0 0 0,1 0-1 0 0,-1 0 1 0 0,1-1 0 0 0,0 1 0 0 0,0 0 0 0 0,-1 0-1 0 0,1-1 1 0 0,0 1 0 0 0,0 0 0 0 0,0 0-1 0 0,-1 0 1 0 0,1-1 0 0 0,0 2 0 0 0,1-2-1 0 0,-1 1 1 0 0,0 0 0 0 0,0 0 0 0 0,0 0-1 0 0,1-1 1 0 0,-1 1 0 0 0,0 0 0 0 0,0 0 0 0 0,1-1-1 0 0,-1 1 1 0 0,1 0 0 0 0,0-1 0 0 0,0 1-1 0 0,-1 0 1 0 0,1-1 0 0 0,-1 1 0 0 0,1 0-1 0 0,0-1 1 0 0,0 1 0 0 0,1 0 0 0 0,3 2 25 0 0,1-1 0 0 0,-1 1 1 0 0,1-1-1 0 0,0 0 0 0 0,7 2 1 0 0,7 1 70 0 0,2-1 1 0 0,-2 0-1 0 0,2-1 1 0 0,-1-1-1 0 0,33 0 0 0 0,-33-1-66 0 0,1 0 18 0 0,0-1 1 0 0,0-1 0 0 0,0 0 0 0 0,36-6 0 0 0,-39 3-48 0 0,0-1 1 0 0,-1-1 0 0 0,31-12-1 0 0,-40 15-9 0 0,-2-1 0 0 0,0 0 0 0 0,1 0 0 0 0,-1-1 0 0 0,0 0 0 0 0,-1 0-1 0 0,1 0 1 0 0,-1 0 0 0 0,0-1 0 0 0,5-7 0 0 0,-9 10 4 0 0,4-5 39 0 0,-1 1-1 0 0,0-2 1 0 0,7-13-1 0 0,-11 20-32 0 0,-1-1 1 0 0,1 1-1 0 0,0-1 0 0 0,-1 2 0 0 0,0-2 0 0 0,1 0 1 0 0,-1 1-1 0 0,-1 0 0 0 0,1-1 0 0 0,0 1 0 0 0,-1 0 1 0 0,0 0-1 0 0,1-1 0 0 0,-1 1 0 0 0,0 0 0 0 0,-1 0 1 0 0,2-1-1 0 0,-5-2 0 0 0,5 4-7 0 0,0 1-1 0 0,-1 0 1 0 0,1 0 0 0 0,-1 0 0 0 0,1 0-1 0 0,0 0 1 0 0,-1 0 0 0 0,1 0-1 0 0,-1 0 1 0 0,1 0 0 0 0,-1 0-1 0 0,1 0 1 0 0,0 0 0 0 0,0 0 0 0 0,-1 0-1 0 0,1 0 1 0 0,-1 0 0 0 0,1 0-1 0 0,-1 0 1 0 0,1 0 0 0 0,-1 0-1 0 0,1 1 1 0 0,0-1 0 0 0,-1 0 0 0 0,1 0-1 0 0,0 1 1 0 0,0-1 0 0 0,0 0-1 0 0,-1 0 1 0 0,1 0 0 0 0,0 0 0 0 0,-1 1-1 0 0,1 0 1 0 0,-12 8 122 0 0,8 1-128 0 0,-1-1 0 0 0,1 1 0 0 0,0-1 0 0 0,2 1 0 0 0,-1 0 0 0 0,2 0 0 0 0,-1 0 0 0 0,1 0 0 0 0,1 0 0 0 0,2 11 0 0 0,0-3 0 0 0,1 1-1 0 0,2-1 1 0 0,0 0 0 0 0,14 27 0 0 0,-7-22-5 0 0,3-2 0 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1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950 172 12760 0 0,'2'-2'160'0'0,"2"-1"0"0"0,-2 0 0 0 0,0 1 0 0 0,1-1 0 0 0,-1 0 0 0 0,1 0 0 0 0,-1 0 0 0 0,-1 0 0 0 0,1 0 0 0 0,-1-1 0 0 0,1 2 0 0 0,-1-2 1 0 0,0 1-1 0 0,0 0 0 0 0,-1-1 0 0 0,0 1 0 0 0,0-5 0 0 0,0 4 510 0 0,0 1 1 0 0,0 0-1 0 0,-1-1 1 0 0,0 1-1 0 0,-1 0 1 0 0,-2-7-1 0 0,2 6-459 0 0,-1-1 0 0 0,1 2 0 0 0,-2-1-1 0 0,1 0 1 0 0,0 0 0 0 0,0 0 0 0 0,-2 0 0 0 0,1 1 0 0 0,0 0-1 0 0,-1-1 1 0 0,1 1 0 0 0,-1 1 0 0 0,0-1 0 0 0,-8-3 0 0 0,-4-1 457 0 0,4 3-477 0 0,1-1 0 0 0,-14-2 0 0 0,21 6-118 0 0,1 0 1 0 0,0 0 0 0 0,0 1-1 0 0,0 0 1 0 0,0-1 0 0 0,0 1 0 0 0,-1 0-1 0 0,1 1 1 0 0,-1-1 0 0 0,1 0-1 0 0,-4 2 1 0 0,-48 9 828 0 0,39-9-787 0 0,-1 1-1 0 0,1 1 1 0 0,1 1 0 0 0,-22 7 0 0 0,-8 5 280 0 0,-52 13 0 0 0,-15 6-99 0 0,96-30-260 0 0,1 2 0 0 0,-1 0 0 0 0,3 0 0 0 0,-1 1 0 0 0,0 1 0 0 0,1 0-1 0 0,1 0 1 0 0,-13 14 0 0 0,6-4 29 0 0,0 2 0 0 0,2 0 0 0 0,-25 39 0 0 0,-11 45 100 0 0,33-60-87 0 0,9-21 113 0 0,-12 51 0 0 0,22-68-152 0 0,2 0 0 0 0,0 16 0 0 0,-1 3 35 0 0,0-10 6 0 0,1 1 0 0 0,2-1 0 0 0,-1 0 0 0 0,3 1 0 0 0,6 20 0 0 0,41 83 296 0 0,-40-98-239 0 0,2-2-1 0 0,1 1 1 0 0,21 24 0 0 0,-25-36-80 0 0,0 0 0 0 0,1 0-1 0 0,-1-1 1 0 0,2-1 0 0 0,0 0 0 0 0,14 7 0 0 0,-4-3 97 0 0,0-1 1 0 0,46 15-1 0 0,-21-12 110 0 0,88 16 0 0 0,-77-19-160 0 0,-2 0-34 0 0,1-1 0 0 0,1-2 0 0 0,114 2 0 0 0,-117-10-70 0 0,-2-4 0 0 0,1 0 0 0 0,0-3 0 0 0,76-17 0 0 0,-116 21 0 0 0,0-1 0 0 0,-1-1 0 0 0,0 0 0 0 0,1 0 0 0 0,-2-1 0 0 0,0 0 0 0 0,0-1 0 0 0,-1 0 0 0 0,1 0 0 0 0,-1-1 0 0 0,-1 0 0 0 0,0-1 0 0 0,-1 0 0 0 0,14-15 0 0 0,-16 14 0 0 0,-1 1 0 0 0,1-1 0 0 0,-3 0 0 0 0,1 0 0 0 0,0 0 0 0 0,-1 0 0 0 0,-1 0 0 0 0,-1-1 0 0 0,1 0 0 0 0,-1 0 0 0 0,-2 1 0 0 0,0-1 0 0 0,0 1 0 0 0,0-1 0 0 0,-6-19 0 0 0,1 16 0 0 0,-1-1 0 0 0,0 1 0 0 0,-1 0 0 0 0,-1 0 0 0 0,-1 0 0 0 0,0 1 0 0 0,-1 0 0 0 0,-1 0 0 0 0,-22-19 0 0 0,23 24 0 0 0,0 1 0 0 0,-1 0 0 0 0,-17-8 0 0 0,22 13 0 0 0,-1 0 0 0 0,0 0 0 0 0,0 0 0 0 0,0 1 0 0 0,-14-2 0 0 0,20 3 0 0 0,0 0 0 0 0,1 0 0 0 0,0 0 0 0 0,0 0 0 0 0,0 0 0 0 0,0 0 0 0 0,0 0 0 0 0,-1 0 0 0 0,1 0 0 0 0,0 0 0 0 0,-1 0 0 0 0,1 0 0 0 0,0 0 0 0 0,-1 0 0 0 0,1 0 0 0 0,0 0 0 0 0,-1 0 0 0 0,1 0 0 0 0,0 0 0 0 0,0 0 0 0 0,-1 0 0 0 0,1 0 0 0 0,0 1 0 0 0,0-1 0 0 0,0 0 0 0 0,0 0 0 0 0,0 0 0 0 0,0 1 0 0 0,-1-1 0 0 0,1 0 0 0 0,0 0 0 0 0,0 0 0 0 0,0 0 0 0 0,-1 0 0 0 0,-5 6 0 0 0,6-5 0 0 0,1 1 0 0 0,-1-1 0 0 0,1 0 0 0 0,0 0 0 0 0,-1 1 0 0 0,1-1 0 0 0,0 0 0 0 0,0 1 0 0 0,0-1 0 0 0,0 0 0 0 0,2 1 0 0 0,3 3 0 0 0,2-1 0 0 0,-2 1 0 0 0,2-1 0 0 0,-1-1 0 0 0,2 1 0 0 0,-2-2 0 0 0,1 2 0 0 0,1-2 0 0 0,-1 0 0 0 0,0 0 0 0 0,13 2 0 0 0,11-1 0 0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1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90 1 12760 0 0,'-5'0'2184'0'0,"3"0"-1916"0"0,1 0 1 0 0,-1 0 0 0 0,0 0-1 0 0,0 1 1 0 0,0-1 0 0 0,1 0-1 0 0,-1 0 1 0 0,0 1 0 0 0,0 0-1 0 0,0-1 1 0 0,1 1 0 0 0,-1 0-1 0 0,1-1 1 0 0,0 1 0 0 0,-1-1 0 0 0,0 2-1 0 0,1-2 1 0 0,0 2 0 0 0,-1-2-1 0 0,1 2 1 0 0,0-1 0 0 0,-1 2-1 0 0,-3 1 678 0 0,0 0-1 0 0,-1 0 0 0 0,-11 7 1 0 0,14-6-516 0 0,3-5-414 0 0,0 0 0 0 0,0 0 1 0 0,0 1-1 0 0,0-1 0 0 0,0 0 0 0 0,0 0 1 0 0,-1 0-1 0 0,1 0 0 0 0,0 0 0 0 0,0 0 1 0 0,0 0-1 0 0,0 1 0 0 0,0-1 0 0 0,-1 0 0 0 0,1 0 1 0 0,0 0-1 0 0,0 0 0 0 0,0 1 0 0 0,0-1 1 0 0,-1 0-1 0 0,1 0 0 0 0,0 0 0 0 0,0 0 1 0 0,-1 0-1 0 0,1 0 0 0 0,0 0 0 0 0,0 0 1 0 0,0 0-1 0 0,0 0 0 0 0,0 0 0 0 0,0 0 1 0 0,0 0-1 0 0,-1 0 0 0 0,1 0 0 0 0,0 0 1 0 0,0 0-1 0 0,-1 0 0 0 0,1 0 0 0 0,0 0 1 0 0,-1 0 429 0 0,-3 9 1011 0 0,55-14-590 0 0,-38 4-814 0 0,-1 0-1 0 0,25-1 0 0 0,-8 3 83 0 0,29-3 0 0 0,-1-3 27 0 0,25 0 142 0 0,-79 5-281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1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11 0 10544 0 0,'0'0'7278'0'0,"-3"3"-7147"0"0,2-1-111 0 0,0-2-14 0 0,0 1 1 0 0,1 0-1 0 0,0-1 0 0 0,-1 1 0 0 0,1-1 1 0 0,0 0-1 0 0,-1 1 0 0 0,0-1 0 0 0,1 2 1 0 0,-1-2-1 0 0,1 1 0 0 0,0 0 0 0 0,0 0 1 0 0,0-1-1 0 0,-1 1 0 0 0,1 0 0 0 0,0 0 1 0 0,0 0-1 0 0,0-1 0 0 0,0 1 0 0 0,0 0 1 0 0,0 0-1 0 0,1 0 0 0 0,-1 0 0 0 0,0-1 1 0 0,0 0-1 0 0,0 1 0 0 0,1 0 0 0 0,0 1 1 0 0,10 17 159 0 0,-1 1 1 0 0,-1-1 0 0 0,-1 1-1 0 0,11 41 1 0 0,-7-14 29 0 0,2 6-48 0 0,60 281-9 0 0,-2-70 150 0 0,-54-182-243 0 0,0-4 280 0 0,10 117-1 0 0,-24-149-5 0 0,18 69 0 0 0,-12-53 116 0 0,-8-43-278 0 0,1 0-1 0 0,1 0 0 0 0,10 24 1 0 0,-6-23 127 0 0,1 2 0 0 0,2-2 0 0 0,20 29 0 0 0,-24-40-147 0 0,-4-3-34 0 0,1-3 0 0 0,0 3 0 0 0,-1-1 0 0 0,2-1 0 0 0,-1 0 0 0 0,1 0 0 0 0,5 4 0 0 0,-9-8-91 0 0,0 1-1 0 0,0-1 1 0 0,-1 1-1 0 0,1-1 1 0 0,0 0 0 0 0,-1 0-1 0 0,0 0 1 0 0,1 0-1 0 0,0 0 1 0 0,-1 0-1 0 0,1 0 1 0 0,0 0-1 0 0,-1 0 1 0 0,1 0-1 0 0,0 0 1 0 0,0 0-1 0 0,-1 0 1 0 0,1 0 0 0 0,0-1-1 0 0,-1 1 1 0 0,2-1-1 0 0,1 0 74 0 0,2 1 80 0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1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 15576 0 0,'0'0'7999'0'0,"2"3"-7869"0"0,4 6 0 0 0,0-2 0 0 0,-1 2 0 0 0,-1-1 0 0 0,6 14 0 0 0,10 44 653 0 0,-14-44-610 0 0,17 57 323 0 0,-22-74-454 0 0,-1 0 1 0 0,1 0-1 0 0,-1 0 0 0 0,0 0 0 0 0,-1 1 0 0 0,0 5 0 0 0,-3 16 143 0 0,4-25-170 0 0,0-1 0 0 0,0 1-1 0 0,0-1 1 0 0,0 1 0 0 0,-1 0 0 0 0,0-1-1 0 0,0 1 1 0 0,1-1 0 0 0,-1 0 0 0 0,-1 3-1 0 0,1-4-8 0 0,0 2 18 0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1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285 47 9536 0 0,'0'0'1872'0'0,"4"-2"-936"0"0,-2 0-712 0 0,1 1 1 0 0,-1-1-1 0 0,1 1 1 0 0,-1-1 0 0 0,1 0-1 0 0,-2 0 1 0 0,5-5 0 0 0,-6 7-146 0 0,1 0 0 0 0,-1-1 0 0 0,0 0 0 0 0,1 1 0 0 0,-1-1 1 0 0,0 0-1 0 0,0 1 0 0 0,0-1 0 0 0,0 0 0 0 0,0 0 1 0 0,0 0-1 0 0,0 1 0 0 0,0-1 0 0 0,0 1 0 0 0,0-1 0 0 0,0 0 1 0 0,-1 1-1 0 0,1-1 0 0 0,0 0 0 0 0,-1 1 0 0 0,1-1 1 0 0,-1 1-1 0 0,1-1 0 0 0,-1 1 0 0 0,1-1 0 0 0,0 0 0 0 0,-1 1 1 0 0,0 0-1 0 0,1-1 0 0 0,-1 0 0 0 0,0 1 0 0 0,0 0 1 0 0,1-1-1 0 0,-1 1 0 0 0,1 0 0 0 0,-1 0 0 0 0,0-1 0 0 0,0 1 1 0 0,0 0-1 0 0,1-1 0 0 0,-3 1 0 0 0,0 0 49 0 0,0-2 1 0 0,-2 2-1 0 0,2 0 0 0 0,0-1 1 0 0,-1 1-1 0 0,0 0 0 0 0,1 0 0 0 0,-1 0 1 0 0,1 0-1 0 0,-1 1 0 0 0,0-1 1 0 0,1 0-1 0 0,-5 2 0 0 0,-1 1-25 0 0,1-1-1 0 0,1 0 0 0 0,-1 1 1 0 0,-11 6-1 0 0,14-6-48 0 0,0 0 0 0 0,1 0 0 0 0,-1 0 0 0 0,-2 4-1 0 0,-12 9 63 0 0,5-6 51 0 0,1 1 0 0 0,0 0 0 0 0,0 1 0 0 0,2 0 0 0 0,0 1 0 0 0,0 0 0 0 0,-9 17 0 0 0,12-15-80 0 0,1-1 0 0 0,1 2-1 0 0,0-2 1 0 0,2 2 0 0 0,-4 27-1 0 0,7-36-83 0 0,1 0 1 0 0,1 0-1 0 0,0 0 0 0 0,-1 0 0 0 0,2 0 0 0 0,1 0 0 0 0,-2-1 0 0 0,8 14 1 0 0,-6-16-1 0 0,0 1 0 0 0,0-1 0 0 0,1 0 0 0 0,-1 0 0 0 0,0 0 0 0 0,1 0 0 0 0,1 0 0 0 0,-1-1 0 0 0,1 0 0 0 0,0 1 0 0 0,0-1 0 0 0,-1-1 0 0 0,10 5 0 0 0,2-1 54 0 0,1-1 0 0 0,2 0 0 0 0,-2 0 0 0 0,1-2 0 0 0,0 0 0 0 0,20 2 0 0 0,3-2 70 0 0,67-3 0 0 0,-91 0-4 0 0,0 0 0 0 0,1-2-1 0 0,-2 1 1 0 0,2-2 0 0 0,-2 0-1 0 0,30-8 1 0 0,-26 4-26 0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1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8 15472 0 0,'0'0'2993'0'0,"3"0"-2852"0"0,85-4 2104 0 0,-57 2-1722 0 0,1 1-1 0 0,0 1 1 0 0,35 3 0 0 0,-63-3-444 0 0,-1 0 0 0 0,0 0 0 0 0,0 0 0 0 0,1 0-1 0 0,-1 0 1 0 0,4-2 0 0 0,18 1 393 0 0,-9 5-177 0 0,-15-3-261 0 0,0-1 0 0 0,1 1 0 0 0,-1-1 0 0 0,1 0 1 0 0,-1 1-1 0 0,1-1 0 0 0,-1 1 0 0 0,1-1 0 0 0,2 0 0 0 0,3 0 35 0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1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10 15176 0 0,'0'0'0'0'0,"24"-6"584"0"0,-18 6 8 0 0,2 0-9 0 0,3 0 9 0 0,3 0-448 0 0,0 0 0 0 0,-1 0 0 0 0,3 0 0 0 0,3 0 648 0 0,-4 0-8 0 0,-1 0 8 0 0,-1 0 8 0 0,-3 0-664 0 0,-5-1 0 0 0,-5-2 0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1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47 15072 0 0,'0'0'966'0'0,"1"-4"-482"0"0,-1-9 139 0 0,1 6 1050 0 0,-1 12 1748 0 0,1 8-3029 0 0,2 0 0 0 0,-1 0 0 0 0,2 0 0 0 0,0 0 0 0 0,2-1-1 0 0,9 17 1 0 0,-7-12-123 0 0,10 16-38 0 0,12 32 48 0 0,-19-39 169 0 0,16 26 0 0 0,-23-43-283 0 0,0-1 1 0 0,-1 0-1 0 0,0 1 1 0 0,0-1-1 0 0,-2 0 1 0 0,2 11-1 0 0,-5-12 24 0 0,-1-7 288 0 0,2-1-432 0 0,0 1 1 0 0,0-1 0 0 0,1 1 0 0 0,-1-2-1 0 0,0 2 1 0 0,0-1 0 0 0,0 0 0 0 0,1 1 0 0 0,-1-1-1 0 0,1 0 1 0 0,-1-1 0 0 0,-12-19 89 0 0,8 11-94 0 0,0 1 0 0 0,1 0 0 0 0,-4-13-1 0 0,2-6 31 0 0,3 0 0 0 0,1-33-1 0 0,1 39-26 0 0,2 15-19 0 0,-1 0 0 0 0,1 0 0 0 0,0 0 0 0 0,2 0 0 0 0,-2 0 0 0 0,2 0 0 0 0,0 1 0 0 0,0-1-1 0 0,1 1 1 0 0,0-1 0 0 0,1 1 0 0 0,0 0 0 0 0,9-9 0 0 0,-7 7 42 0 0,1 1 1 0 0,1 1 0 0 0,0-1-1 0 0,0 1 1 0 0,0 0-1 0 0,1 0 1 0 0,0 1-1 0 0,0 0 1 0 0,19-6-1 0 0,-17 7-11 0 0,-1 2 0 0 0,1 0 0 0 0,-1 0 0 0 0,1 0 0 0 0,18 0 0 0 0,61 3 381 0 0,-81-1-398 0 0,106 11 311 0 0,-92-8-246 0 0,0 3 13 0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0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380 0 11152 0 0,'0'0'9854'0'0,"4"0"-9837"0"0,19 0-1071 0 0,-22 1 1052 0 0,-1-1 1 0 0,0 0-1 0 0,0 0 1 0 0,0 0-1 0 0,0 0 1 0 0,0 1-1 0 0,0-1 1 0 0,0 0-1 0 0,0 1 1 0 0,0-1 0 0 0,0 0-1 0 0,0 0 1 0 0,0 0-1 0 0,0 0 1 0 0,0 1-1 0 0,0-1 1 0 0,0 0-1 0 0,0 1 1 0 0,0-1-1 0 0,0 0 1 0 0,0 0-1 0 0,0 0 1 0 0,-1 0-1 0 0,1 0 1 0 0,0 1-1 0 0,0-1 1 0 0,0 0-1 0 0,-1 0 1 0 0,1 0 0 0 0,0 0-1 0 0,-1 1 1 0 0,-5 6-34 0 0,5-6 60 0 0,0 0-1 0 0,0 0 0 0 0,0 1 1 0 0,0-1-1 0 0,1 0 0 0 0,-1 0 0 0 0,0 1 1 0 0,-1 2-1 0 0,2-4-14 0 0,0 0 1 0 0,-1 1-1 0 0,1 0 1 0 0,0-1-1 0 0,0 0 1 0 0,0 1-1 0 0,0 0 1 0 0,0-1-1 0 0,0 0 1 0 0,-1 1-1 0 0,1-1 0 0 0,-1 1 1 0 0,1-1-1 0 0,0 0 1 0 0,-1 1-1 0 0,0-1 1 0 0,1 1-1 0 0,-1-1 1 0 0,1 0-1 0 0,0 0 1 0 0,-1 1-1 0 0,1-1 1 0 0,-1 1-1 0 0,0-1 0 0 0,1 0 1 0 0,-1 0-1 0 0,0 0 1 0 0,1 0-1 0 0,0 0 1 0 0,-1 0-1 0 0,-1 0 1 0 0,1 0 289 0 0,0 1-199 0 0,1-2-96 0 0,0 1 0 0 0,0 0 0 0 0,0 0 0 0 0,0 0 0 0 0,0 0 0 0 0,-1 0 1 0 0,1 0-1 0 0,0 0 0 0 0,0 0 0 0 0,0 0 0 0 0,0 0 0 0 0,-1 0 0 0 0,1 0 0 0 0,0 0 0 0 0,0 0 0 0 0,0 0 0 0 0,0 0 0 0 0,-1 0 0 0 0,1 0 0 0 0,0 0 0 0 0,0 0 0 0 0,0 0 0 0 0,0 0 0 0 0,-1 0 0 0 0,1 1 0 0 0,0-1 1 0 0,0 0-1 0 0,0 0 0 0 0,0 0 0 0 0,0 0 0 0 0,0 0 0 0 0,0 0 0 0 0,0 0 0 0 0,0 0 0 0 0,0 0 0 0 0,0 0 0 0 0,0 0 0 0 0,0 0 0 0 0,0 0 0 0 0,0 0 0 0 0,0 1 0 0 0,0-1 0 0 0,-1 2 40 0 0,0 0 0 0 0,0 0 1 0 0,0 0-1 0 0,0 0 0 0 0,0 0 0 0 0,0 0 0 0 0,-1-1 0 0 0,1 1 0 0 0,-1 0 0 0 0,0-1 0 0 0,1 0 0 0 0,-1 1 0 0 0,0 0 0 0 0,-3 1 0 0 0,1 1 67 0 0,-8-2 325 0 0,11-2-428 0 0,1 0 0 0 0,-1 0-1 0 0,1 0 1 0 0,0 0 0 0 0,-1 0 0 0 0,1 0-1 0 0,-1 0 1 0 0,0 1 0 0 0,1-1 0 0 0,-1 0-1 0 0,0 0 1 0 0,1 0 0 0 0,0 1 0 0 0,0-1-1 0 0,-1 0 1 0 0,0 0 0 0 0,1 0 0 0 0,-1 1 0 0 0,1-1-1 0 0,-1 1 1 0 0,1-1 0 0 0,-1 0 0 0 0,1 0-1 0 0,0 1 1 0 0,0-1 0 0 0,0 1 0 0 0,0-1-1 0 0,-1 0 1 0 0,1 0 0 0 0,0 1 0 0 0,0 0-1 0 0,-1-1 1 0 0,1 1 0 0 0,-3 1 39 0 0,0 1 0 0 0,1 0 0 0 0,-2-1 1 0 0,1 0-1 0 0,0 0 0 0 0,-1 0 0 0 0,0 0 0 0 0,-4 1 0 0 0,-7 4 39 0 0,10-5-24 0 0,0 0 1 0 0,-1 1-1 0 0,0-1 0 0 0,0-1 0 0 0,-12 3 0 0 0,12-2-12 0 0,1 0 1 0 0,0 0 0 0 0,-1 0 0 0 0,-6 4 0 0 0,6-3-31 0 0,-77 30 379 0 0,65-22-178 0 0,8-4-63 0 0,-4 5 63 0 0,13-11-208 0 0,0 1 0 0 0,0-1 0 0 0,0 0 0 0 0,-1 1 0 0 0,1-2 0 0 0,0 2 0 0 0,-1-1 0 0 0,1 0 0 0 0,-1 0 0 0 0,-1 1 0 0 0,1-2-7 0 0,0 1 0 0 0,1 0 1 0 0,0 0-1 0 0,-1 0 0 0 0,1 0 0 0 0,0 0 0 0 0,0 0 1 0 0,0 0-1 0 0,-1 0 0 0 0,2 1 0 0 0,-1-1 0 0 0,0 0 1 0 0,0 1-1 0 0,0-1 0 0 0,0 0 0 0 0,1 3 0 0 0,-1-2 12 0 0,0 1 0 0 0,-1-1 0 0 0,1 0 0 0 0,0-1 1 0 0,-1 1-1 0 0,1 0 0 0 0,-4 4 0 0 0,4-4-4 0 0,-1 0-1 0 0,1 0 1 0 0,0 0 0 0 0,1 0 0 0 0,0 0 0 0 0,-1 0 0 0 0,1 0 0 0 0,-1 1 0 0 0,1-1 0 0 0,0 0 0 0 0,0 0 0 0 0,1 0 0 0 0,0 4 0 0 0,-1 3 13 0 0,0 73 213 0 0,1-78-205 0 0,0 0 0 0 0,1-1 1 0 0,-1 1-1 0 0,0 0 0 0 0,2 0 0 0 0,-2-1 0 0 0,5 6 0 0 0,6 11 129 0 0,-11-7-35 0 0,-1-13-106 0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0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88 0 14968 0 0,'0'0'5105'0'0,"1"3"-4951"0"0,2 6-44 0 0,0-5-3 0 0,-1 0-1 0 0,-1 0 1 0 0,0 0-1 0 0,1 1 0 0 0,-2 0 1 0 0,1 6-1 0 0,-17 81 634 0 0,11-74-678 0 0,0-1-1 0 0,-2 1 1 0 0,0-1-1 0 0,-1 0 1 0 0,-12 15-1 0 0,12-16-13 0 0,6-14-37 0 0,1 1-1 0 0,-1-1 0 0 0,2 0 1 0 0,-2 1-1 0 0,0 0 1 0 0,1-1-1 0 0,-2-1 0 0 0,-2 5 1 0 0,-2 6 47 0 0,7-12-49 0 0,0 0 0 0 0,0 0 1 0 0,0 0-1 0 0,0 0 0 0 0,0 0 0 0 0,0 0 0 0 0,0 0 1 0 0,0 0-1 0 0,0 0 0 0 0,0 0 0 0 0,0 0 0 0 0,0 0 0 0 0,-1 0 1 0 0,1 0-1 0 0,0 0 0 0 0,0-1 12 0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0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0 694 12664 0 0,'0'0'4495'0'0,"5"1"-4351"0"0,6 0 48 0 0,-1-1-1 0 0,1 1 0 0 0,1-1 0 0 0,-2-1 0 0 0,1 1 0 0 0,18-4 0 0 0,64-18 295 0 0,-47 10-144 0 0,-32 8-268 0 0,0 0 35 0 0,-1 1-1 0 0,0 1 0 0 0,21-4 1 0 0,-29 6-58 0 0,-1-1 1 0 0,1 0 0 0 0,0 0 0 0 0,-1-1 0 0 0,0 1-1 0 0,1-1 1 0 0,-1 0 0 0 0,7-3 0 0 0,17-7 46 0 0,-16 7-72 0 0,1 0 1 0 0,13-7 0 0 0,15-7 69 0 0,-13 9-28 0 0,-2-2 1 0 0,42-21-1 0 0,-46 21-4 0 0,-14 8-28 0 0,0 0 0 0 0,0-1 0 0 0,10-8 0 0 0,-6 4 21 0 0,6-8 93 0 0,-4 5 128 0 0,-13 10-249 0 0,2 1 1 0 0,-2-1-1 0 0,1 0 0 0 0,0 0 0 0 0,-1 1 0 0 0,1-1 0 0 0,1-3 1 0 0,9-11 196 0 0,-10 13-149 0 0,2-1 0 0 0,-2 1 0 0 0,1-1 1 0 0,2-7-1 0 0,3-8 29 0 0,9-31 355 0 0,-16 46-411 0 0,0-1 0 0 0,0 1 0 0 0,-1 0 0 0 0,0-1 0 0 0,0 1-1 0 0,0 0 1 0 0,0-1 0 0 0,-1 1 0 0 0,-2-5 0 0 0,0 2 125 0 0,0-1 0 0 0,-1 2-1 0 0,-1-1 1 0 0,1 0 0 0 0,-7-6-1 0 0,5 6-14 0 0,0 0 0 0 0,0-1 1 0 0,2 1-1 0 0,-1-1 0 0 0,1 0 0 0 0,0 0 0 0 0,1 0 0 0 0,0 0 0 0 0,1 0 0 0 0,0-1 0 0 0,1 1 0 0 0,0-17 1 0 0,1 23-110 0 0,1 0 1 0 0,-1-1 0 0 0,1 1 0 0 0,0 0-1 0 0,0 0 1 0 0,1-1 0 0 0,-2 1 0 0 0,2 0 0 0 0,0 0-1 0 0,-1 0 1 0 0,4-3 0 0 0,-2 3 23 0 0,-2-1 1 0 0,2 1-1 0 0,-1 0 0 0 0,-1 0 1 0 0,1-1-1 0 0,-1 1 0 0 0,0-1 0 0 0,0 1 1 0 0,1-3-1 0 0,8-19 742 0 0,-8 21-482 0 0,-2 3-328 0 0,0 0-1 0 0,0 0 0 0 0,0 0 0 0 0,0 0 1 0 0,0 0-1 0 0,0 0 0 0 0,0 0 1 0 0,0 0-1 0 0,1-1 0 0 0,-1 1 0 0 0,0 0 1 0 0,0 0-1 0 0,0 0 0 0 0,0 0 0 0 0,0-1 1 0 0,0 1-1 0 0,0 0 0 0 0,0 0 1 0 0,0 0-1 0 0,0 0 0 0 0,0 0 0 0 0,0 0 1 0 0,0 0-1 0 0,0 0 0 0 0,0 0 0 0 0,0 0 1 0 0,-1-1-1 0 0,1 1 0 0 0,0 0 0 0 0,0 0 1 0 0,0 0-1 0 0,0 0 0 0 0,0 0 1 0 0,0-1-1 0 0,0 1 0 0 0,0 0 0 0 0,-1 0 1 0 0,1 0-1 0 0,0 0 0 0 0,0 0 0 0 0,0-7 995 0 0,0 7-991 0 0,0 0 0 0 0,0 0 0 0 0,0 0 0 0 0,0 0 0 0 0,0 0 0 0 0,0-1 0 0 0,0 1 0 0 0,0 0 0 0 0,0 0 0 0 0,0-1 0 0 0,0 1 0 0 0,0 0 0 0 0,0 0 0 0 0,0 0 0 0 0,0 0 0 0 0,0 0 0 0 0,0 0 0 0 0,0 0 0 0 0,0-1 0 0 0,0 1 0 0 0,0 0 0 0 0,0 0 0 0 0,0 0 0 0 0,-1-1 0 0 0,1 1 0 0 0,0 0 0 0 0,0 0 0 0 0,0 0 0 0 0,0 0 0 0 0,-1 0-1 0 0,1 0 1 0 0,0 0 0 0 0,0 0 0 0 0,0 0 0 0 0,0 0 0 0 0,-1 0 0 0 0,1 0 0 0 0,0 0 0 0 0,0 0 0 0 0,-1-1 0 0 0,1 1 0 0 0,0 0 0 0 0,0 0 0 0 0,0 0 0 0 0,-1 0 0 0 0,1 0 0 0 0,0 0 0 0 0,0 0 0 0 0,0 0 0 0 0,0 0 0 0 0,0 0 0 0 0,0 0 0 0 0,0 0 0 0 0,-1 1 0 0 0,1-1 0 0 0,0 0 0 0 0,0 0 0 0 0,-1 0 0 0 0,-2 0 143 0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0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248 313 13056 0 0,'0'0'5510'0'0,"4"-4"-5435"0"0,2-1-141 0 0,25-22 2026 0 0,-30 26-1896 0 0,-1-1 0 0 0,1 1 0 0 0,-1 0 0 0 0,0 0 0 0 0,1-1 0 0 0,-1 1-1 0 0,1 0 1 0 0,-1-1 0 0 0,0 0 0 0 0,0 1 0 0 0,0 0 0 0 0,0 0 0 0 0,0-1-1 0 0,-1 1 1 0 0,0-2 0 0 0,-9-20 822 0 0,8 21-850 0 0,0 0-1 0 0,0 0 0 0 0,0 0 1 0 0,0 0-1 0 0,-1 0 0 0 0,1 0 0 0 0,-1 0 1 0 0,0 1-1 0 0,0-1 0 0 0,0 0 1 0 0,0 1-1 0 0,0 0 0 0 0,-4-1 1 0 0,0-1-31 0 0,-4-1 65 0 0,-1 0 0 0 0,0 1 0 0 0,-20-5 0 0 0,22 5-28 0 0,1 0-1 0 0,-1 0 1 0 0,1-1-1 0 0,0-1 0 0 0,1 1 1 0 0,-2-1-1 0 0,-12-10 1 0 0,10 7 12 0 0,5 3-29 0 0,1 1 0 0 0,0-1 0 0 0,0 0 1 0 0,1-1-1 0 0,0 1 0 0 0,0-1 0 0 0,1 0 0 0 0,0 0 1 0 0,0 0-1 0 0,1-1 0 0 0,-4-9 0 0 0,2-5 135 0 0,5 21-80 0 0,16-11 200 0 0,18-6-6 0 0,-15 9-108 0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0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24 1 9440 0 0,'0'0'5797'0'0,"0"3"-5249"0"0,0 15 746 0 0,-2-16-907 0 0,1 0-1 0 0,-1 1 0 0 0,0-1 1 0 0,0 0-1 0 0,0 0 0 0 0,-4 3 0 0 0,5-4-308 0 0,0 0 0 0 0,1-1 0 0 0,-1 1 0 0 0,0 0 0 0 0,1-1 0 0 0,0 1-1 0 0,0 0 1 0 0,-1-1 0 0 0,1 1 0 0 0,0 0 0 0 0,-1-1 0 0 0,1 1 0 0 0,0 0 0 0 0,0 0-1 0 0,0-1 1 0 0,0 1 0 0 0,0 0 0 0 0,0 0 0 0 0,0 0 0 0 0,0-1 0 0 0,0 1 0 0 0,1 0-1 0 0,-1-1 1 0 0,0 1 0 0 0,1 0 0 0 0,-1 0 0 0 0,0 0 0 0 0,0-1 0 0 0,1 1 0 0 0,-1-1-1 0 0,1 1 1 0 0,0 0 0 0 0,0-1 0 0 0,-1 0 0 0 0,1 1 0 0 0,1 0 0 0 0,9 6 628 0 0,-11-6-689 0 0,1 0 1 0 0,-1-1 0 0 0,0 0 0 0 0,1 1 0 0 0,0 0-1 0 0,0-1 1 0 0,0 0 0 0 0,-1 0 0 0 0,1 1 0 0 0,-1-1-1 0 0,1 1 1 0 0,0-1 0 0 0,0 0 0 0 0,0 0-1 0 0,0 0 1 0 0,-1 0 0 0 0,1 1 0 0 0,0-1 0 0 0,0 0-1 0 0,0 0 1 0 0,-1 0 0 0 0,1 0 0 0 0,0 0-1 0 0,2-1 1 0 0,6 1 9 0 0,-4-1-11 0 0,-1 1 0 0 0,1-1-1 0 0,0 1 1 0 0,9 1 0 0 0,-11-1-2 0 0,0 1 0 0 0,1-2 0 0 0,-1 1 0 0 0,-1 0 0 0 0,2-1 0 0 0,-1 1 0 0 0,-1-1 0 0 0,2 0 0 0 0,-1 1 0 0 0,-1-1-1 0 0,2 0 1 0 0,2-2 0 0 0,33-17 224 0 0,-27 12-179 0 0,3-3 78 0 0,-13 10-86 0 0,0-1 0 0 0,-1 1 0 0 0,2 0-1 0 0,-2-1 1 0 0,2 0 0 0 0,-1 1 0 0 0,1 0 0 0 0,-1 0 0 0 0,1 0-1 0 0,3-1 1 0 0,14-2 2209 0 0,-30 27-1639 0 0,-47 68 962 0 0,52-80-1285 0 0,-11 22 0 0 0,7-12 266 0 0,6-14-355 0 0,1-1 0 0 0,-1 0 0 0 0,2 1 0 0 0,0-1 0 0 0,0 1 0 0 0,0 8 0 0 0,1-14 101 0 0,-10 4-43 0 0,4 6-267 0 0,5-9 0 0 0,0-1 0 0 0,0 0 0 0 0,1 1 0 0 0,-1 0 0 0 0,0-1 0 0 0,-1 0 0 0 0,1 0 0 0 0,0 1 0 0 0,-1-1 0 0 0,-1 2 0 0 0,-9 10 0 0 0,11-11 0 0 0,1-2 0 0 0,-1 1 0 0 0,1 1 0 0 0,-1-2 0 0 0,0 1 0 0 0,0 0 0 0 0,0 0 0 0 0,0 0 0 0 0,0 0 0 0 0,0 0 0 0 0,0-1 0 0 0,0 1 0 0 0,0 0 0 0 0,-1-1 0 0 0,1 1 0 0 0,0-1 0 0 0,-2 2 0 0 0,3-2 0 0 0,0 0 0 0 0,0 0 0 0 0,0 0 0 0 0,0 0 0 0 0,0 0 0 0 0,0 0 0 0 0,0 0 0 0 0,0 0 0 0 0,0 0 0 0 0,1 0 0 0 0,-1 0 0 0 0,0 0 0 0 0,0 0 0 0 0,0 0 0 0 0,0 0 0 0 0,0 0 0 0 0,0 0 0 0 0,0 0 0 0 0,0 1 0 0 0,0-1 0 0 0,0 0 0 0 0,0 0 0 0 0,0 0 0 0 0,0 0 0 0 0,0 0 0 0 0,0 0 0 0 0,0 0 0 0 0,0 1 0 0 0,0-1 0 0 0,0 0 0 0 0,-1 0 0 0 0,1 0 0 0 0,0 0 0 0 0,0 0 0 0 0,0 0 0 0 0,1 0 0 0 0,0 0 0 0 0,0 0 0 0 0,-1 0 0 0 0,1 0 0 0 0,-1 0 0 0 0,1 0 0 0 0,-1-1 0 0 0,1 1 0 0 0,0 0 0 0 0,0 0 0 0 0,-1-1 0 0 0,1 1 0 0 0,-1 0 0 0 0,0 0 0 0 0,1-1 0 0 0,0 1 0 0 0,0-1 0 0 0,0 1 0 0 0,-1-1 0 0 0,0 1 0 0 0,1-1 0 0 0,0 0 0 0 0,0 1 0 0 0,0 0 0 0 0,0-1 0 0 0,-1 1 0 0 0,1-1 0 0 0,0 1 0 0 0,0 0 0 0 0,0 0 0 0 0,0-1 0 0 0,1 0 0 0 0,-1 1 0 0 0,0 0 0 0 0,0 0 0 0 0,-1 0 0 0 0,1 0 0 0 0,0 0 0 0 0,0 0 0 0 0,0-1 0 0 0,-1 1 0 0 0,0-1 0 0 0,1 1 0 0 0,0 0 0 0 0,0 0 0 0 0,-1-1 0 0 0,1 0 0 0 0,0 1 0 0 0,-1 0 0 0 0,0-1 0 0 0,1 1 0 0 0,-1 0 0 0 0,1-1 0 0 0,-1 0 0 0 0,0 1 0 0 0,1-1 0 0 0,-1 0 0 0 0,1 1 0 0 0,-1-1 0 0 0,1 0 0 0 0,-1-1 0 0 0,0 2 0 0 0,0-2 0 0 0,1 1 0 0 0,0 1 0 0 0,0-2 0 0 0,0 2 0 0 0,-1-1 0 0 0,1 0 0 0 0,3-2 0 0 0,-4 2 0 0 0,1 1 0 0 0,0-1 0 0 0,0 0 0 0 0,0 0 0 0 0,0 0 0 0 0,-1 0 0 0 0,1 0 0 0 0,0 0 0 0 0,-1 0 0 0 0,2-2 0 0 0,7-14 0 0 0,0 10 0 0 0,-7 1 0 0 0,2 3 0 0 0,6-1 0 0 0,-9 3 0 0 0,2 0 0 0 0,-1 0 0 0 0,1 0 0 0 0,-1 0 0 0 0,1 1 0 0 0,-1-1 0 0 0,0 0 0 0 0,1 1 0 0 0,-1 0 0 0 0,1 0 0 0 0,4 0 0 0 0,-3 0 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1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104 23 3912 0 0,'0'0'3328'0'0,"-3"-1"-3184"0"0,-39-13 3554 0 0,41 14-3545 0 0,0 0-1 0 0,1 0 1 0 0,-1-1 0 0 0,0 1-1 0 0,0 0 1 0 0,1-1-1 0 0,-1 1 1 0 0,-1 0-1 0 0,2 0 1 0 0,-1 0 0 0 0,1 0-1 0 0,0 0 1 0 0,-1 0-1 0 0,0 0 1 0 0,0 0 0 0 0,1 0-1 0 0,-1 1 1 0 0,0-1-1 0 0,1 0 1 0 0,-1 1-1 0 0,0-1 1 0 0,0 0 0 0 0,1 0-1 0 0,-1 1 1 0 0,0-1-1 0 0,1 0 1 0 0,-1 0-1 0 0,1 0 1 0 0,-1 1 0 0 0,0 1 22 0 0,0-1 1 0 0,0 1 0 0 0,1-1 0 0 0,0 1-1 0 0,-1-1 1 0 0,1 0 0 0 0,-1 1 0 0 0,1-1-1 0 0,0 0 1 0 0,0 0 0 0 0,0 3 0 0 0,19-4 656 0 0,41-5 750 0 0,-4 1-1103 0 0,-28 2-96 0 0,16-2 293 0 0,-40 4-569 0 0,-1-1 0 0 0,0 1 0 0 0,-1-1 0 0 0,1 0 0 0 0,0 0 0 0 0,0 0 0 0 0,0 1 1 0 0,4-4-1 0 0,-1 1 0 0 0,-4 2 913 0 0,-10 1-384 0 0,6 0-659 0 0,-91 7 317 0 0,52-3-62 0 0,35-3-193 0 0,3-1 0 0 0,-2-1 0 0 0,1 1 0 0 0,-7-2 0 0 0,9 2-15 0 0,0-1 0 0 0,-1 1 0 0 0,0 0 0 0 0,1 0 0 0 0,0 0 0 0 0,0 0 0 0 0,-1 0 0 0 0,0 0 0 0 0,2 0 0 0 0,-2 0 0 0 0,0 1 0 0 0,1-1 0 0 0,-4 2 0 0 0,2-1 20 0 0,0 0 0 0 0,0 0-1 0 0,-1-1 1 0 0,1 1 0 0 0,-1-1 0 0 0,1 0 0 0 0,0 0 0 0 0,-5-1-1 0 0,-8 0 352 0 0,9 1-77 0 0,11 0 150 0 0,11 2-263 0 0,7 3-114 0 0,38 2-1 0 0,-30-4-47 0 0,2 1-2 0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0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138 7 10752 0 0,'0'0'6559'0'0,"-4"2"-6431"0"0,-18 17 311 0 0,21-19-364 0 0,1 1 0 0 0,0-1 0 0 0,-1 1 0 0 0,1 0-1 0 0,-1-1 1 0 0,1 1 0 0 0,-1 0 0 0 0,1-1 0 0 0,0 1 0 0 0,-1 0 0 0 0,1 0-1 0 0,0 0 1 0 0,0-1 0 0 0,0 1 0 0 0,0 0 0 0 0,0 0 0 0 0,0 2 557 0 0,9-4-569 0 0,0 1 0 0 0,0-1 0 0 0,1 0-1 0 0,-1-1 1 0 0,9-2 0 0 0,0-1 52 0 0,7 2-20 0 0,-18 1 24 0 0,1 1-1 0 0,-1 0 1 0 0,0-1 0 0 0,10-3-1 0 0,26-8 1286 0 0,-29 12 207 0 0,-17 8 194 0 0,-2 2-2150 0 0,0 1 535 0 0,-2 0 0 0 0,0 0 0 0 0,-1-1 0 0 0,0 1 0 0 0,-18 14 0 0 0,7-8 252 0 0,-44 29 0 0 0,18-9 282 0 0,43-34-610 0 0,-2 0 1 0 0,2 1-1 0 0,0-1 1 0 0,0 1-1 0 0,-1 0 1 0 0,2 0-1 0 0,-2-1 1 0 0,-1 7-1 0 0,5-8-50 0 0,-1-1-1 0 0,0 0 1 0 0,1 0-1 0 0,-1 0 1 0 0,0 1-1 0 0,1-1 1 0 0,-1 0-1 0 0,0 0 1 0 0,0 0-1 0 0,1 0 1 0 0,-1 0-1 0 0,1 0 1 0 0,-1 0-1 0 0,1 1 1 0 0,-1-1-1 0 0,1 0 1 0 0,-1 0-1 0 0,1 0 1 0 0,-1 0-1 0 0,0 0 1 0 0,1 0-1 0 0,-1 0 1 0 0,1 0-1 0 0,-1 0 1 0 0,1 0-1 0 0,-1-1 0 0 0,1 1 1 0 0,-1 0-1 0 0,1 0 1 0 0,17-2-74 0 0,-3-2 148 0 0,2 0-1 0 0,-1-1 1 0 0,-1 0 0 0 0,18-9 0 0 0,-23 9-99 0 0,-8 4-22 0 0,-1 0-1 0 0,1 0 1 0 0,0 0-1 0 0,-1 0 1 0 0,0 0 0 0 0,1 0-1 0 0,-1 0 1 0 0,1-2 0 0 0,-1 2 7 0 0,-1 1 0 0 0,1-1 1 0 0,0 0-1 0 0,-1 1 0 0 0,0-1 0 0 0,1 0 1 0 0,0 1-1 0 0,0-1 0 0 0,0 1 1 0 0,0 0-1 0 0,-1-1 0 0 0,1 0 1 0 0,0 1-1 0 0,0 0 0 0 0,1-1 1 0 0,3 0 25 0 0,-1 0 0 0 0,1 0 1 0 0,-1 0-1 0 0,1 0 0 0 0,0-1 0 0 0,4-2 1 0 0,-1 1-22 0 0,-6 18-29 0 0,-2-12 0 0 0,-1 1 0 0 0,-1 0 0 0 0,1-1 0 0 0,0 1 0 0 0,-1-1 0 0 0,0 0 0 0 0,0 1 0 0 0,0-1 0 0 0,0 1 0 0 0,-4 2 0 0 0,-1 0 0 0 0,1 1 0 0 0,-1-1 0 0 0,-13 9 0 0 0,-15 13 0 0 0,9-8 0 0 0,22-17 0 0 0,1 1 0 0 0,-1-1 0 0 0,0-1 0 0 0,-1 2 0 0 0,1-2 0 0 0,-10 5 0 0 0,12-6 0 0 0,-1 0 0 0 0,2 1 0 0 0,-2-1 0 0 0,2 1 0 0 0,-2-1 0 0 0,1 0 0 0 0,-2 5 0 0 0,-7 3 0 0 0,10-8 0 0 0,0 0 0 0 0,-1 0 0 0 0,2 0 0 0 0,-1 0 0 0 0,0 0 0 0 0,0 1 0 0 0,0-1 0 0 0,1 0 0 0 0,0 0 0 0 0,-2 3 0 0 0,2-3 0 0 0,-1 0 0 0 0,0 1 0 0 0,0-1 0 0 0,1 1 0 0 0,-1-1 0 0 0,0 0 0 0 0,0 0 0 0 0,0 0 0 0 0,-1 2 0 0 0,2-2 0 0 0,-1-1 0 0 0,1 1 0 0 0,-1-1 0 0 0,1 0 0 0 0,0 1 0 0 0,-1 0 0 0 0,1-1 0 0 0,0 1 0 0 0,0 0 0 0 0,0-1 0 0 0,0 1 0 0 0,0 0 0 0 0,0-1 0 0 0,0 1 0 0 0,0 0 0 0 0,0-1 0 0 0,0 1 0 0 0,1 1 0 0 0,2-2 0 0 0,-2 0 0 0 0,2 0 0 0 0,-2 0 0 0 0,2 0 0 0 0,-1 0 0 0 0,-1 0 0 0 0,2-1 0 0 0,-2 1 0 0 0,2 0 0 0 0,2-2 0 0 0,-1 2 0 0 0,92-19 0 0 0,-96 19 0 0 0,1 0 0 0 0,0 0 0 0 0,0 0 0 0 0,0 0 0 0 0,0-1 0 0 0,-1 1 0 0 0,1 0 0 0 0,0 0 0 0 0,0 0 0 0 0,0 0 0 0 0,-1 0 0 0 0,1 0 0 0 0,0 1 0 0 0,0-1 0 0 0,0 0 0 0 0,0 0 0 0 0,0 0 0 0 0,-1 1 0 0 0,1-1 0 0 0,-1 1 0 0 0,0-1 0 0 0,0 0 0 0 0,0 0 0 0 0,0 0 0 0 0,0 1 0 0 0,0-1 0 0 0,0 0 0 0 0,0 1 0 0 0,0-1 0 0 0,0 0 0 0 0,0 0 0 0 0,0 0 0 0 0,0 1 0 0 0,0-1 0 0 0,0 1 0 0 0,0-1 0 0 0,0 0 0 0 0,-1 0 0 0 0,1 0 0 0 0,0 1 0 0 0,0-1 0 0 0,0 0 0 0 0,-1 1 0 0 0,1-1 0 0 0,0 0 0 0 0,-23 20 0 0 0,21-18 0 0 0,-29 20 0 0 0,-41 23 0 0 0,-23 15 0 0 0,80-48 0 0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0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71 94 10752 0 0,'0'0'5510'0'0,"1"-3"-5435"0"0,0 2-363 0 0,2-21 5726 0 0,-3 22-5383 0 0,0 0 0 0 0,-1 0 0 0 0,1 0 0 0 0,-1-1-1 0 0,1 1 1 0 0,0 0 0 0 0,0 0 0 0 0,0 0 0 0 0,0 0-1 0 0,-1 0 1 0 0,1 0 0 0 0,0 0 0 0 0,-1 0 0 0 0,1 0-1 0 0,0 0 1 0 0,-1 0 0 0 0,1 0 0 0 0,-1 0 0 0 0,1 1-1 0 0,0-1 1 0 0,-1 0 0 0 0,1 0 0 0 0,0 0 0 0 0,0 0-1 0 0,0 1 1 0 0,0-1 0 0 0,0 0 0 0 0,-1 0 0 0 0,1 0-1 0 0,0 0 1 0 0,-1 0 0 0 0,-9 5 30 0 0,4 3 48 0 0,1 0-1 0 0,0 0 1 0 0,0 0-1 0 0,1 1 1 0 0,-6 12-1 0 0,3-3-4 0 0,4-10-61 0 0,-1 1 0 0 0,2-1 0 0 0,0 1 1 0 0,1 0-1 0 0,0 0 0 0 0,0-1 0 0 0,1 1 1 0 0,0 0-1 0 0,1 0 0 0 0,0 0 0 0 0,1-1 1 0 0,6 15-1 0 0,-6-17-15 0 0,0 0 0 0 0,2-1 0 0 0,-1 1 0 0 0,0 0 0 0 0,2-1 0 0 0,-1 1 0 0 0,0-1 0 0 0,1 0-1 0 0,0 0 1 0 0,0-1 0 0 0,1 1 0 0 0,0 0 0 0 0,0-2 0 0 0,0 1 0 0 0,1 0 0 0 0,0-1 0 0 0,-1 1 0 0 0,9 2 0 0 0,1-1-22 0 0,0-1 1 0 0,0-1-1 0 0,0 0 1 0 0,1 0-1 0 0,-1-1 1 0 0,1-1-1 0 0,0-1 1 0 0,0 0-1 0 0,23-1 1 0 0,-21-1-23 0 0,0-1 1 0 0,0 0-1 0 0,0-1 1 0 0,-1-1 0 0 0,0 0-1 0 0,0 0 1 0 0,32-15-1 0 0,-38 13 33 0 0,-1 0 0 0 0,1 0 0 0 0,-2-1 0 0 0,0-1 0 0 0,0 0 0 0 0,0 0 0 0 0,-2 0 0 0 0,1-1 0 0 0,-1 1 0 0 0,-1-2 0 0 0,10-16 0 0 0,-16 22 0 0 0,2 1 0 0 0,-2-1 0 0 0,1 0 0 0 0,0 1 1 0 0,-1-1-1 0 0,-1 0 0 0 0,1 1 0 0 0,-1-1 0 0 0,0 1 0 0 0,0-2 0 0 0,-1 2 0 0 0,1-1 0 0 0,-1 1 0 0 0,0-1 0 0 0,-1 1 0 0 0,1-1 1 0 0,-2 1-1 0 0,2-1 0 0 0,-2 1 0 0 0,-4-6 0 0 0,0 1 28 0 0,1 0 60 0 0,0 0 0 0 0,-1 1-1 0 0,0 0 1 0 0,-1 0 0 0 0,1 1 0 0 0,-2 0 0 0 0,-10-8 0 0 0,-21-14 326 0 0,26 17-210 0 0,9 10-52 0 0,0 2 15 0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39.21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67 168 18487 0 0,'0'0'3506'0'0,"1"4"-3374"0"0,2 1-6 0 0,-1 0 1 0 0,-1 0 0 0 0,1 1-1 0 0,0-1 1 0 0,-2 1-1 0 0,0-1 1 0 0,1 1 0 0 0,-2 9-1 0 0,-10 51 1378 0 0,6-43-1301 0 0,-13 185 784 0 0,6-41 1054 0 0,5-88-1651 0 0,-6 26 387 0 0,8-86-448 0 0,3-14-246 0 0,0-1 0 0 0,1 0 0 0 0,1 1 0 0 0,-2 5 0 0 0,2-10-72 0 0,0 1 0 0 0,0-1-1 0 0,0 0 1 0 0,0 0 0 0 0,0 1 0 0 0,0-1 0 0 0,0 0 0 0 0,1 0 0 0 0,-1 0 0 0 0,0 1-1 0 0,0-1 1 0 0,0 1 0 0 0,0-1 0 0 0,1 0 0 0 0,-1 0 0 0 0,0 0 0 0 0,0 1 0 0 0,0-1 0 0 0,0 1-1 0 0,0-1 1 0 0,1 0 0 0 0,-1 0 0 0 0,0 0 0 0 0,1 0 0 0 0,-1 0 0 0 0,0 1 0 0 0,1-1 0 0 0,-1 0-1 0 0,1 0 1 0 0,-1 1 0 0 0,1-1 0 0 0,-1 0 0 0 0,0 0 0 0 0,0 0 0 0 0,0 0 0 0 0,1 0-1 0 0,-1 0 1 0 0,1 0 0 0 0,-1 0 0 0 0,2 0 0 0 0,-1 0 21 0 0,-1 0-1 0 0,0 0 1 0 0,1 0-1 0 0,0-1 1 0 0,0 1-1 0 0,0 0 1 0 0,-1-1-1 0 0,1 1 1 0 0,0 0 0 0 0,0 0-1 0 0,-1-1 1 0 0,1 1-1 0 0,0-1 1 0 0,-1 1-1 0 0,0 0 1 0 0,1-1-1 0 0,0 0 1 0 0,-1 1-1 0 0,2-1 1 0 0,6-14 54 0 0,-1 1 0 0 0,0 0 1 0 0,-1-1-1 0 0,4-19 0 0 0,0 1-50 0 0,7-30 32 0 0,12-108 0 0 0,-22 109 49 0 0,33-113-1 0 0,-26 141-37 0 0,1-1 0 0 0,2 2 0 0 0,2 0 0 0 0,2 2-1 0 0,27-33 1 0 0,-41 57-50 0 0,0 0 0 0 0,1 0-1 0 0,0 0 1 0 0,0 1 0 0 0,1 0 0 0 0,0 0-1 0 0,0 1 1 0 0,15-6 0 0 0,-9 4 12 0 0,2 1-1 0 0,-1 0 1 0 0,1 1 0 0 0,29-6 0 0 0,-36 10-41 0 0,-1 0 0 0 0,1 1 0 0 0,0-1 0 0 0,0 1 0 0 0,0 1 0 0 0,-1-1 0 0 0,0 1 0 0 0,19 4 0 0 0,-3 1 0 0 0,0 0 0 0 0,26 11 0 0 0,-36-11 0 0 0,0 1 0 0 0,0 0 0 0 0,-1 0 0 0 0,0 1 0 0 0,-1 1 0 0 0,-1 0 0 0 0,1 0 0 0 0,-2 1 0 0 0,1 0 0 0 0,-1 1 0 0 0,-2 0 0 0 0,15 19 0 0 0,-22-27 0 0 0,1 0 0 0 0,-2 0 0 0 0,1 1 0 0 0,0-1 0 0 0,-1 1 0 0 0,1-1 0 0 0,-1 1 0 0 0,-1-1 0 0 0,1 1 0 0 0,0 0 0 0 0,-1-1 0 0 0,1 1 0 0 0,-2-1 0 0 0,1 1 0 0 0,-1 0 0 0 0,1-1 0 0 0,-1 1 0 0 0,0-1 0 0 0,0 0 0 0 0,-1 1 0 0 0,1 0 0 0 0,-1-1 0 0 0,0 0 0 0 0,0 0 0 0 0,-1 1 0 0 0,1-1 0 0 0,-1-1 0 0 0,0 2 0 0 0,0-2 0 0 0,0 1 0 0 0,-1-1 0 0 0,1 0 0 0 0,-6 4 0 0 0,-10 5 0 0 0,-1-1 0 0 0,-1 0 0 0 0,1-1 0 0 0,-34 10 0 0 0,21-9 0 0 0,0-2 0 0 0,-49 8 0 0 0,60-13 0 0 0,1-1 0 0 0,-1-1 0 0 0,1 0 0 0 0,-1-1 0 0 0,1-1 0 0 0,0 0 0 0 0,0-1 0 0 0,-1-1 0 0 0,2-1 0 0 0,-2 0 0 0 0,3-1 0 0 0,-2-1 0 0 0,-37-15 0 0 0,37 8 0 0 0,20 12 0 0 0,0 0 0 0 0,0 1 0 0 0,0-1 0 0 0,1 0 0 0 0,-1 0 0 0 0,0 0 0 0 0,1 1 0 0 0,-1-1 0 0 0,0 0 0 0 0,1 0 0 0 0,0 0 0 0 0,0 0 0 0 0,0 0 0 0 0,-1 0 0 0 0,1 0 0 0 0,0 0 0 0 0,0 0 0 0 0,0-1 0 0 0,1-2 0 0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6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2 9440 0 0,'0'0'7409'0'0,"4"0"-7200"0"0,23-1 769 0 0,3 1 58 0 0,0 0 1 0 0,43 6-1 0 0,-50-4-930 0 0,0 0 0 0 0,0-1 1 0 0,31-2-1 0 0,-8 1-37 0 0,148 3 139 0 0,-76-2-93 0 0,-31-2 64 0 0,-3-2 7 0 0,9 1-40 0 0,-78 2-124 0 0,17 1 111 0 0,48 7 1 0 0,-24 0 74 0 0,2-1 0 0 0,-1-2 0 0 0,92-2 0 0 0,116-16 676 0 0,-50 12-501 0 0,-55 1 139 0 0,-159 0-521 0 0,431 2 1005 0 0,-216 1-405 0 0,-183-2-536 0 0,3 0 182 0 0,62 8 0 0 0,-46-4 35 0 0,-40-5-217 0 0,0 2 1 0 0,-1-2-1 0 0,18 5 1 0 0,-15-1 148 0 0,1-2 1 0 0,-1 0 0 0 0,24 0-1 0 0,-31-1 42 0 0,-9 1 197 0 0,-7 6-202 0 0,-31 44 148 0 0,25-31-266 0 0,10-16-92 0 0,1 2-1 0 0,0-1 0 0 0,-5 9 1 0 0,6-11-2 0 0,0 1 0 0 0,0-1 0 0 0,-1 0 1 0 0,1 0-1 0 0,-2 0 0 0 0,1-1 0 0 0,-1 1 0 0 0,1-1 1 0 0,-1 1-1 0 0,0-1 0 0 0,-8 4 0 0 0,-13 9 44 0 0,13-7 9 0 0,-1 0-1 0 0,0 0 1 0 0,-26 11 0 0 0,11-2 75 0 0,26-16-142 0 0,0 1-1 0 0,-1-1 0 0 0,1 0 1 0 0,-1 1-1 0 0,1-1 0 0 0,-1-1 0 0 0,0 1 1 0 0,0-1-1 0 0,-6 3 0 0 0,9-4-9 0 0,0 0-1 0 0,0 1 1 0 0,0-1-1 0 0,0 0 1 0 0,0 0-1 0 0,0 1 0 0 0,0-1 1 0 0,1 1-1 0 0,-1-1 1 0 0,0 0-1 0 0,0 1 1 0 0,0 0-1 0 0,0-1 0 0 0,1 0 1 0 0,-1 1-1 0 0,0 0 1 0 0,0 1-1 0 0,-1 1 37 0 0,-9-1 221 0 0,8-2-106 0 0,10-1-92 0 0,3 2-74 0 0,2-1 0 0 0,15 4 0 0 0,-19-3 0 0 0,-1 1 0 0 0,1-2 0 0 0,0 1 0 0 0,1-1 0 0 0,-1 0 0 0 0,12-1 0 0 0,170-19 0 0 0,71 6 0 0 0,-212 11 0 0 0,72-12 0 0 0,-96 11 0 0 0,47-8 0 0 0,84-10 0 0 0,-56 13 0 0 0,46-5 0 0 0,-1 0 0 0 0,-90 7 0 0 0,0 1 0 0 0,58 2 0 0 0,-50 6 0 0 0,-12 0 0 0 0,55-3 0 0 0,-19 0 0 0 0,-1 1 0 0 0,120-3 0 0 0,-133 3 0 0 0,98-6 0 0 0,-114 4 0 0 0,34 0 0 0 0,72 6 0 0 0,-91-8 0 0 0,-51 2 0 0 0,1 1 0 0 0,32 1 0 0 0,47 4 0 0 0,23 1 0 0 0,-81-3 0 0 0,-32-2 0 0 0,1 0 0 0 0,-2 1 0 0 0,19 3 0 0 0,3-2 0 0 0,-28-3 0 0 0,1 1 0 0 0,-1 0 0 0 0,0 1 0 0 0,1-1 0 0 0,-1 0 0 0 0,5 2 0 0 0,-6-2 0 0 0,1 1 0 0 0,-1-1 0 0 0,1 0 0 0 0,-1 0 0 0 0,1 0 0 0 0,-2-1 0 0 0,6 1 0 0 0,13-2 0 0 0,-19 2 0 0 0,1 0 0 0 0,1 0 0 0 0,-2-1 0 0 0,1 1 0 0 0,-1-1 0 0 0,1 1 0 0 0,2-2 0 0 0,15-1 0 0 0,71 3 0 0 0,43 2 0 0 0,-133-2 0 0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6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34 27 15680 0 0,'0'0'7002'0'0,"-4"3"-6785"0"0,1-1-239 0 0,0-1 250 0 0,2 1-1 0 0,-2 0 1 0 0,1-1-1 0 0,0 1 1 0 0,0 0-1 0 0,0 0 1 0 0,1 0-1 0 0,-1 0 1 0 0,0 0-1 0 0,1 0 1 0 0,-1 1-1 0 0,2-1 1 0 0,-1 0-1 0 0,-1 4 3254 0 0,8-6-3428 0 0,0-1 0 0 0,1 0 0 0 0,-1 0 0 0 0,0-1 0 0 0,0 1 0 0 0,0-1 0 0 0,1 0 0 0 0,-2 0 0 0 0,1 0 0 0 0,-1-1 0 0 0,0 0 0 0 0,1 0-1 0 0,5-4 1 0 0,-9 5-15 0 0,-1 1-1 0 0,1-1 1 0 0,-1 0-1 0 0,1 0 1 0 0,-1 1-1 0 0,0-1 1 0 0,0 0-1 0 0,0 0 0 0 0,0 0 1 0 0,1-3-1 0 0,-2 5 18 0 0,0-12 1953 0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6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569 348 10448 0 0,'0'0'8202'0'0,"-3"3"-7923"0"0,1 0-172 0 0,-13 14 265 0 0,10-6 2869 0 0,5-11-3108 0 0,8-4 1339 0 0,-3 4-1277 0 0,-1-1 0 0 0,0 0 0 0 0,0 0 0 0 0,0 0 0 0 0,0 0 0 0 0,5-3 0 0 0,-1 1-71 0 0,-4 1-100 0 0,16-4 249 0 0,-2 0 0 0 0,-1-2 0 0 0,1 1 0 0 0,-1-2 1 0 0,24-15-1 0 0,-8 3-92 0 0,2 0 0 0 0,54-24 1 0 0,-50 25-104 0 0,6-1-3 0 0,23-12 44 0 0,-38 17 25 0 0,0 2 1 0 0,46-17-1 0 0,-33 15-58 0 0,61-20 549 0 0,-54 13-180 0 0,-41 20-241 0 0,7 0 1501 0 0,-16 3-1701 0 0,0 0 0 0 0,-1 0 0 0 0,1 0 0 0 0,0 0 0 0 0,0 0 0 0 0,-1 0 0 0 0,1 0 0 0 0,0 0-1 0 0,0 0 1 0 0,-1 0 0 0 0,1 0 0 0 0,0 0 0 0 0,0 1 0 0 0,-1-1 0 0 0,1 0 0 0 0,0 0 0 0 0,0 0-1 0 0,0 0 1 0 0,0 0 0 0 0,0 0 0 0 0,0 0 0 0 0,0 0 0 0 0,0 0 0 0 0,0 0 0 0 0,-1 1 0 0 0,1-1 0 0 0,0 0-1 0 0,0 0 1 0 0,0 1 0 0 0,0-1 0 0 0,0 0 0 0 0,0 0 0 0 0,0 0 0 0 0,0 0 0 0 0,0 0 0 0 0,0 0-1 0 0,-1 1 1 0 0,-2 5 6 0 0,1 1 1 0 0,-2-1-1 0 0,1-1 0 0 0,-1 2 0 0 0,0-2 0 0 0,-1 1 0 0 0,-9 9 0 0 0,-48 34 199 0 0,10-8-128 0 0,22-10-91 0 0,-38 47 0 0 0,-2 5 0 0 0,-22 33 0 0 0,92-116 0 0 0,-8 11 0 0 0,0 0 0 0 0,-16 14 0 0 0,-27 32 0 0 0,46-51 0 0 0,3-3 0 0 0,1-1 0 0 0,-1 0 0 0 0,0 0 0 0 0,0 0 0 0 0,1-1 0 0 0,-2 1 0 0 0,1 0 0 0 0,-5 2 0 0 0,46-4 0 0 0,-18-3 0 0 0,1 0 0 0 0,-1-2 0 0 0,0 1 0 0 0,0-2 0 0 0,27-10 0 0 0,5-2 0 0 0,121-28 0 0 0,-151 41 0 0 0,33-6 0 0 0,-42 9 0 0 0,5-3 0 0 0,-12 4 0 0 0,0 0 0 0 0,0-1 0 0 0,1 2 0 0 0,10-1 0 0 0,-17 1 0 0 0,-1 0 0 0 0,0 0 0 0 0,0 0 0 0 0,0 0 0 0 0,1 0 0 0 0,-1 0 0 0 0,0 0 0 0 0,1 0 0 0 0,-1 0 0 0 0,0 0 0 0 0,1 0 0 0 0,-1 0 0 0 0,0 0 0 0 0,1 1 0 0 0,-1-1 0 0 0,0 0 0 0 0,1 0 0 0 0,-1 0 0 0 0,0 0 0 0 0,1 0 0 0 0,-1 0 0 0 0,0 0 0 0 0,0 1 0 0 0,0-1 0 0 0,0 0 0 0 0,0 1 0 0 0,0-1 0 0 0,1 0 0 0 0,-1 0 0 0 0,0 0 0 0 0,0 0 0 0 0,0 1 0 0 0,0-1 0 0 0,0 0 0 0 0,0 1 0 0 0,0-1 0 0 0,0 0 0 0 0,1 0 0 0 0,-1 0 0 0 0,0 1 0 0 0,-1-1 0 0 0,1 0 0 0 0,0 1 0 0 0,0-1 0 0 0,0 0 0 0 0,0 0 0 0 0,0 0 0 0 0,0 1 0 0 0,0-1 0 0 0,0 0 0 0 0,-1 1 0 0 0,1-1 0 0 0,0 0 0 0 0,0 1 0 0 0,0-1 0 0 0,0 0 0 0 0,0 0 0 0 0,-14 16 0 0 0,13-14 0 0 0,-28 24 0 0 0,-1 0 0 0 0,-48 29 0 0 0,-18 17 0 0 0,84-61 0 0 0,-8 4 0 0 0,3 0 0 0 0,-27 32 0 0 0,16-14 0 0 0,-32 30 0 0 0,-10 11 0 0 0,47-48 0 0 0,-2 0 0 0 0,-1-1 0 0 0,-53 38 0 0 0,71-58 0 0 0,1 1 0 0 0,0-1 0 0 0,-9 10 0 0 0,4-7 0 0 0,11-8 0 0 0,1 1 0 0 0,-1-1 0 0 0,1 0 0 0 0,-1 0 0 0 0,1 1 0 0 0,-1-1 0 0 0,1 0 0 0 0,-1 0 0 0 0,1 0 0 0 0,0 1 0 0 0,0-1 0 0 0,0 1 0 0 0,-1-1 0 0 0,1 0 0 0 0,0 0 0 0 0,-1 1 0 0 0,1-1 0 0 0,0 1 0 0 0,-1-1 0 0 0,1 1 0 0 0,1-3 0 0 0,-1 0 0 0 0,1 0 0 0 0,0 1 0 0 0,0-2 0 0 0,0 1 0 0 0,0 1 0 0 0,1-1 0 0 0,-1 0 0 0 0,0 1 0 0 0,1-1 0 0 0,0 1 0 0 0,0-1 0 0 0,-1 1 0 0 0,1-1 0 0 0,0 1 0 0 0,0 0 0 0 0,0 0 0 0 0,1 0 0 0 0,1-1 0 0 0,8-5 0 0 0,8-7 0 0 0,77-46 0 0 0,-92 58 0 0 0,1-1 0 0 0,-1 1 0 0 0,1 0 0 0 0,1 1 0 0 0,-1-1 0 0 0,12-1 0 0 0,-6 1 0 0 0,-11 2 0 0 0,-1-1 0 0 0,0 1 0 0 0,1 0 0 0 0,-1 0 0 0 0,0 0 0 0 0,1 0 0 0 0,-1 0 0 0 0,0 0 0 0 0,1 0 0 0 0,-1 0 0 0 0,0 0 0 0 0,0 0 0 0 0,0 0 0 0 0,0 0 0 0 0,1 0 0 0 0,-1 0 0 0 0,0 0 0 0 0,0 0 0 0 0,1 1 0 0 0,-1-1 0 0 0,0 0 0 0 0,1 0 0 0 0,-1 0 0 0 0,0 0 0 0 0,0 0 0 0 0,1 0 0 0 0,-1 0 0 0 0,0 0 0 0 0,0 0 0 0 0,1 1 0 0 0,-1-1 0 0 0,0 0 0 0 0,0 1 0 0 0,0-1 0 0 0,1 0 0 0 0,-1 0 0 0 0,0 1 0 0 0,0-1 0 0 0,0 0 0 0 0,0 0 0 0 0,0 0 0 0 0,0 0 0 0 0,0 1 0 0 0,0-1 0 0 0,0 0 0 0 0,0 1 0 0 0,0-1 0 0 0,0 0 0 0 0,0 0 0 0 0,0 0 0 0 0,0 0 0 0 0,0 1 0 0 0,-5 12 0 0 0,4-11 0 0 0,-4 9 0 0 0,0 0 0 0 0,-2-1 0 0 0,0 1 0 0 0,0-1 0 0 0,-16 16 0 0 0,-2 2 0 0 0,-117 145 0 0 0,-50 36 0 0 0,157-172 0 0 0,-41 36 0 0 0,-45 50 0 0 0,45-42 0 0 0,-40 48 0 0 0,111-122 0 0 0,-44 49 0 0 0,43-51 0 0 0,0 1 0 0 0,0-1 0 0 0,0 1 0 0 0,-1-1 0 0 0,-1-1 0 0 0,-14 9 0 0 0,22-13 0 0 0,-1 0 0 0 0,1 0 0 0 0,-1 1 0 0 0,1-1 0 0 0,0 0 0 0 0,0 1 0 0 0,0-1 0 0 0,-1 0 0 0 0,1 0 0 0 0,-1 0 0 0 0,1 0 0 0 0,-1 0 0 0 0,1 1 0 0 0,-1-1 0 0 0,0 0 0 0 0,1 0 0 0 0,-1 0 0 0 0,1 0 0 0 0,-1 0 0 0 0,1 0 0 0 0,0 0 0 0 0,-1 0 0 0 0,1 0 0 0 0,-1 0 0 0 0,1 0 0 0 0,-1-1 0 0 0,7-7 0 0 0,4-3 0 0 0,6-14 0 0 0,7-4 0 0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6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1 756 13864 0 0,'0'0'945'0'0,"0"-4"-468"0"0,0-16 310 0 0,0-18 5370 0 0,0 34-6006 0 0,1 0 0 0 0,0 1 1 0 0,0-1-1 0 0,0 1 0 0 0,1-1 0 0 0,0 1 1 0 0,0-1-1 0 0,4-4 0 0 0,0-1-53 0 0,47-90 363 0 0,-44 82-226 0 0,2-1 0 0 0,0 2-1 0 0,2 0 1 0 0,20-22 0 0 0,-4 6 15 0 0,-2 4 24 0 0,2 0-1 0 0,42-32 1 0 0,-4 5 296 0 0,-5 2-278 0 0,53-51 18 0 0,-89 79-186 0 0,31-23 0 0 0,-52 43-43 0 0,-6 3 35 0 0,-1-1 47 0 0,2 4-107 0 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6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201 493 12864 0 0,'-9'0'697'0'0,"0"1"0"0"0,0-1 0 0 0,-1 1 0 0 0,2 0 0 0 0,-1 1 0 0 0,-16 4 0 0 0,-7 1 277 0 0,27-6-577 0 0,-1 0-1 0 0,1 1 1 0 0,-1-1-1 0 0,1 1 1 0 0,-1-1-1 0 0,1 2 1 0 0,0-1-1 0 0,-7 5 1 0 0,2-3-151 0 0,9-4-124 0 0,0 0 0 0 0,0 0 0 0 0,0 1 0 0 0,0 0 0 0 0,-1-1 0 0 0,1 1 0 0 0,1-1-1 0 0,-1 1 1 0 0,0 0 0 0 0,0-1 0 0 0,0 1 0 0 0,0 0 0 0 0,-1 1 0 0 0,-5-2 842 0 0,4 0-566 0 0,6 0-105 0 0,-1-2-252 0 0,1 1 0 0 0,-1 0 1 0 0,-1-1-1 0 0,1 1 0 0 0,0-1 1 0 0,-1 0-1 0 0,0 1 0 0 0,1-1 1 0 0,-1 0-1 0 0,0 0 0 0 0,1 0 1 0 0,-1-1-1 0 0,4-5 25 0 0,80-116 436 0 0,-62 85-360 0 0,-18 29-101 0 0,1 0-1 0 0,-1 1 1 0 0,13-14-1 0 0,23-27 81 0 0,23-23 38 0 0,6-6 4 0 0,5 4 57 0 0,-68 60-55 0 0,-7 9 62 0 0,-6 10-33 0 0,-19 14 229 0 0,1 12-39 0 0,18-23-312 0 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6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372 501 14968 0 0,'0'0'2855'0'0,"-3"0"-2041"0"0,-3-1-612 0 0,0 0 182 0 0,-1 0 0 0 0,0 0 0 0 0,1-1-1 0 0,-8-2 1 0 0,12 3-255 0 0,-1 1 0 0 0,2 0 0 0 0,-1-1 0 0 0,-1 1 0 0 0,1 0 1 0 0,0-1-1 0 0,0 1 0 0 0,0 0 0 0 0,0 1 0 0 0,-1-1 0 0 0,1 0 0 0 0,0 1 0 0 0,-3 0 0 0 0,-32 9-60 0 0,24-5 163 0 0,-36 9 538 0 0,-115 38 1147 0 0,154-48-1736 0 0,-3 1 452 0 0,12-6-603 0 0,1 1 0 0 0,0-1 0 0 0,0 1-1 0 0,0-1 1 0 0,-1 1 0 0 0,1 0 0 0 0,0-1 0 0 0,-1 1 0 0 0,1-1 0 0 0,0 1-1 0 0,0 0 1 0 0,0-1 0 0 0,0 1 0 0 0,-1-1 0 0 0,1 1 0 0 0,0 0-1 0 0,0-1 1 0 0,0 0 0 0 0,1 1 0 0 0,-1 0 0 0 0,0-1 0 0 0,0 1-1 0 0,0-1 1 0 0,0 0 0 0 0,1 1 0 0 0,-1 0 0 0 0,0-1 0 0 0,1 0 0 0 0,0-2 1 0 0,0-1 1 0 0,1 1 0 0 0,0-1-1 0 0,0 2 1 0 0,0-2 0 0 0,1 1 0 0 0,3-3-1 0 0,2-4-2 0 0,25-33 14 0 0,-13 14-3 0 0,48-49 0 0 0,-24 35 71 0 0,-3-1 0 0 0,35-54 0 0 0,-64 81-43 0 0,0 1-1 0 0,-1-2 1 0 0,-1 0-1 0 0,-3 0 1 0 0,1 0-1 0 0,-1 0 1 0 0,6-34-1 0 0,-13 51-61 0 0,0 1 0 0 0,0-1 0 0 0,0 0 1 0 0,1 1-1 0 0,-1 0 0 0 0,0-1 0 0 0,0 0 0 0 0,0 0 0 0 0,0 1 0 0 0,-1-1 0 0 0,1 0 0 0 0,0 1 1 0 0,0-1-1 0 0,-1 0 0 0 0,1 1 0 0 0,0 0 0 0 0,-1-1 0 0 0,1 0 0 0 0,0 1 0 0 0,0-1 0 0 0,-1 1 0 0 0,1-1 1 0 0,-2 0-1 0 0,1 1 23 0 0,-1-1-1 0 0,1 0 1 0 0,0 1 0 0 0,-1 0 0 0 0,0 0 0 0 0,1 0 0 0 0,0 0 0 0 0,-1-1-1 0 0,0 1 1 0 0,-2 1 0 0 0,3-1-19 0 0,0 0-1 0 0,0 0 1 0 0,0 0 0 0 0,0 0-1 0 0,0 1 1 0 0,0-1 0 0 0,0 1-1 0 0,0-1 1 0 0,0 0 0 0 0,0 1-1 0 0,1-1 1 0 0,0 1 0 0 0,-1 0-1 0 0,0-1 1 0 0,0 1 0 0 0,1 0-1 0 0,-1-1 1 0 0,0 1 0 0 0,0 0-1 0 0,-4 5 30 0 0,-40 29 113 0 0,28-18-80 0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6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 10344 0 0,'0'0'14495'0'0,"3"6"-14351"0"0,23 37 75 0 0,36 72 268 0 0,-4 16-131 0 0,50 123-66 0 0,100 222-55 0 0,-177-410-178 0 0,15 31 39 0 0,-37-80-63 0 0,1-2 1 0 0,0 0 0 0 0,25 26 0 0 0,-23-30 1 0 0,3-5-9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1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32 12160 0 0,'0'0'7974'0'0,"4"-2"-7866"0"0,1-1-63 0 0,2 1-1 0 0,-1 1 1 0 0,1 0 0 0 0,0 0-1 0 0,-1 1 1 0 0,1-1-1 0 0,9 0 1 0 0,12-1 54 0 0,1-1-23 0 0,73-10 236 0 0,-93 12-277 0 0,-1 1 0 0 0,1-1 1 0 0,-1 1-1 0 0,2 1 0 0 0,9 0 0 0 0,-16 0-21 0 0,4-1 32 0 0,-7-1-44 0 0,1 1 1 0 0,-1 0-1 0 0,1 0 0 0 0,-1 0 0 0 0,0 0 0 0 0,0 0 0 0 0,1 0 0 0 0,-1 0 1 0 0,0 0-1 0 0,0 0 0 0 0,0 0 0 0 0,0 0 0 0 0,1 1 0 0 0,-1-1 0 0 0,1 0 0 0 0,-1 0 1 0 0,0 0-1 0 0,1 1 0 0 0,-1-1 0 0 0,0 0 0 0 0,0 0 0 0 0,1 0 0 0 0,-1 0 0 0 0,0 0 1 0 0,1 1-1 0 0,-1-1 0 0 0,0 0 0 0 0,1 0 0 0 0,-1 0 0 0 0,0 2 0 0 0,0-2 1 0 0,1 0 0 0 0,-1 0 0 0 0,1 0 0 0 0,-1 0 0 0 0,0 0 0 0 0,0 0 0 0 0,1 0 0 0 0,-1 0 0 0 0,1 0 0 0 0,-1 0 0 0 0,1 0-1 0 0,-1 0 1 0 0,0 0 0 0 0,0 0 0 0 0,0 0 0 0 0,0 0 0 0 0,1 0 0 0 0,-1 0 0 0 0,0-1 0 0 0,0 1 0 0 0,1 0 0 0 0,0-1 0 0 0,4 0 66 0 0,-7 5-15 0 0,0-4-45 0 0,1 1 0 0 0,-1-1 0 0 0,1 0 1 0 0,-1 0-1 0 0,0 0 0 0 0,1 0 0 0 0,-2 0 0 0 0,2 0 0 0 0,-1 0 0 0 0,-2 0 1 0 0,-3-1-4 0 0,-49 7 46 0 0,41-4-13 0 0,-1-1 1 0 0,-30 0-1 0 0,40-1-21 0 0,-6 0 20 0 0,12 0-35 0 0,0 0 1 0 0,0 0-1 0 0,0 0 0 0 0,-1 0 0 0 0,1 0 0 0 0,0 0 1 0 0,0 0-1 0 0,0 0 0 0 0,-1 0 0 0 0,1 0 0 0 0,0 0 1 0 0,0 0-1 0 0,0 0 0 0 0,0 0 0 0 0,-1 0 0 0 0,1 0 0 0 0,0 0 1 0 0,-1-1-1 0 0,1 1 0 0 0,0 0 0 0 0,0 0 0 0 0,0 0 1 0 0,0 0-1 0 0,0 0 0 0 0,-1-1 0 0 0,1 1 0 0 0,0 0 0 0 0,0 0 1 0 0,0-1-1 0 0,-1 1 0 0 0,3 0 18 0 0,-2-1 0 0 0,1 1 0 0 0,0 0 0 0 0,-1-1 1 0 0,1 1-1 0 0,0-1 0 0 0,-1 1 0 0 0,1 0 0 0 0,0 0 0 0 0,0 0 0 0 0,0 0 0 0 0,0 0 0 0 0,1 0 0 0 0,1-1 7 0 0,11-1-6 0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6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1399 16072 0 0,'0'0'959'0'0,"4"-2"3"0"0,7-5-238 0 0,-2-1 1 0 0,17-14-1 0 0,7-16 2013 0 0,12-26-1895 0 0,-1 0-298 0 0,76-116 970 0 0,-102 151-1456 0 0,124-238 664 0 0,-63 111-394 0 0,12-30-57 0 0,-16 27 77 0 0,-63 136-280 0 0,-1 3-1 0 0,-1 0 1 0 0,-1-1-1 0 0,-1 1 1 0 0,5-25-1 0 0,-11 34-46 0 0,0 6-6 0 0,-2 0 0 0 0,1 1 0 0 0,0-1 0 0 0,-1-8-1 0 0,0 12-8 0 0,-1 0-1 0 0,1 0 0 0 0,0-1 0 0 0,-1 2 0 0 0,1-2 0 0 0,0 1 0 0 0,0 0 0 0 0,-1 0 0 0 0,0 0 0 0 0,0 0 0 0 0,0 0 1 0 0,1 0-1 0 0,-1 0 0 0 0,-1 0 0 0 0,2 0 0 0 0,-1 0 0 0 0,0 1 0 0 0,0-1 0 0 0,-1 0 0 0 0,1 0 0 0 0,0 1 1 0 0,0-1-1 0 0,0 0 0 0 0,-3 1 0 0 0,-5-1 67 0 0,8 1-31 0 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7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 18191 0 0,'1'5'767'0'0,"34"126"1329"0"0,20 198 0 0 0,-28 191-325 0 0,-20-311-1138 0 0,-2 162 1039 0 0,-5-265-1475 0 0,18 107 345 0 0,-12-163-389 0 0,-1-11-57 0 0,0-8-15 0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7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124 427 12256 0 0,'0'0'2328'0'0,"-4"0"-2184"0"0,-17-4 6446 0 0,40 8-5461 0 0,1 1-894 0 0,1 0 0 0 0,1-1-1 0 0,0 0 1 0 0,-1-2 0 0 0,1 0-1 0 0,0 0 1 0 0,1-1 0 0 0,-2-2 0 0 0,2 0-1 0 0,-1-1 1 0 0,30-6 0 0 0,-29 4-140 0 0,1-1 0 0 0,-2-2 1 0 0,1 1-1 0 0,-1-2 0 0 0,0 0 1 0 0,-2-2-1 0 0,1 0 0 0 0,-1 0 1 0 0,-1-2-1 0 0,24-16 1 0 0,-33 20-60 0 0,-1 0 0 0 0,0 1 1 0 0,0-2-1 0 0,-2 0 0 0 0,1 1 1 0 0,11-19-1 0 0,-16 21-18 0 0,0-1-1 0 0,0 1 1 0 0,0-1-1 0 0,-2 0 0 0 0,1 0 1 0 0,-1 0-1 0 0,0 0 1 0 0,-1 0-1 0 0,0 0 1 0 0,0 0-1 0 0,-3-10 1 0 0,1 9 5 0 0,1 0 1 0 0,-2 0 0 0 0,1 0-1 0 0,-2 0 1 0 0,1 1 0 0 0,-2 0-1 0 0,1-1 1 0 0,0 0 0 0 0,-3 1-1 0 0,2 0 1 0 0,-1 1 0 0 0,0 0 0 0 0,-1 0-1 0 0,0-1 1 0 0,-1 2 0 0 0,0-1-1 0 0,1 2 1 0 0,-1-1 0 0 0,-1 0-1 0 0,0 1 1 0 0,0 0 0 0 0,0 0-1 0 0,0 1 1 0 0,-1 0 0 0 0,-11-3-1 0 0,9 4 11 0 0,0 1 0 0 0,0-1 0 0 0,-1 2 0 0 0,1-1-1 0 0,0 2 1 0 0,0-1 0 0 0,0 1 0 0 0,-16 3-1 0 0,9 0 6 0 0,0 0-1 0 0,0 1 0 0 0,1 1 0 0 0,-24 10 0 0 0,15-3 54 0 0,1 2 1 0 0,1-1-1 0 0,1 2 0 0 0,-41 33 0 0 0,45-32-41 0 0,1 1-1 0 0,1 1 0 0 0,1 0 0 0 0,1 1 0 0 0,1 0 0 0 0,1 1 1 0 0,-17 38-1 0 0,26-48-13 0 0,1 0-1 0 0,1 1 1 0 0,-1-1 0 0 0,3 1 0 0 0,-1 0 0 0 0,1 0 0 0 0,1-1-1 0 0,2 17 1 0 0,-1-20-20 0 0,0-1 0 0 0,1 0 1 0 0,1 0-1 0 0,-1-1 0 0 0,1 1 0 0 0,0 0 0 0 0,1-1 0 0 0,0 0 0 0 0,1 1 0 0 0,0-1 1 0 0,-1-1-1 0 0,2 1 0 0 0,-1-1 0 0 0,2 1 0 0 0,6 4 0 0 0,-2-3 16 0 0,0 0 0 0 0,1 0 0 0 0,1-1 0 0 0,0 1 0 0 0,0-2-1 0 0,1 0 1 0 0,-1-1 0 0 0,1 0 0 0 0,0 0 0 0 0,1-1 0 0 0,18 2 0 0 0,39 1 95 0 0,82 0 0 0 0,-90-5-46 0 0,-6 2 11 0 0,-37-1-38 0 0,0-1 0 0 0,0-1 0 0 0,32-3-1 0 0,-22 0 1 0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7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101 816 20503 0 0,'0'0'786'0'0,"0"4"4"0"0,-2 22-196 0 0,-2 1-1 0 0,-10 34 1 0 0,-4 21-383 0 0,14-20 362 0 0,4-46-246 0 0,-1 1-1 0 0,0 0 0 0 0,-2-1 0 0 0,-1 1 0 0 0,0 0 0 0 0,-10 20 0 0 0,3 3 298 0 0,6-34-136 0 0,-1-7 125 0 0,0-12-199 0 0,5 4-360 0 0,-1 0 0 0 0,1 0 0 0 0,1 0 1 0 0,0 0-1 0 0,1 0 0 0 0,2-13 0 0 0,20-53 87 0 0,-17 56-104 0 0,1-2 6 0 0,1 0-1 0 0,1 0 1 0 0,2 1-1 0 0,0 0 0 0 0,2 0 1 0 0,22-25-1 0 0,-17 24 5 0 0,1 1-1 0 0,2 1 0 0 0,33-25 1 0 0,-46 38-36 0 0,0 0 1 0 0,0 2-1 0 0,1-1 1 0 0,0 1-1 0 0,0-1 1 0 0,0 2-1 0 0,1-1 1 0 0,-1 2 0 0 0,2-1-1 0 0,-2 0 1 0 0,2 1-1 0 0,-1 1 1 0 0,0-1-1 0 0,17 0 1 0 0,-22 3-7 0 0,0-1 0 0 0,0 1 0 0 0,1 0-1 0 0,-1 0 1 0 0,0 0 0 0 0,-1 0 0 0 0,2 1 0 0 0,-2 0 0 0 0,0-1-1 0 0,1 1 1 0 0,0 1 0 0 0,-1-1 0 0 0,0 1 0 0 0,0-1-1 0 0,0 1 1 0 0,0 0 0 0 0,-1 0 0 0 0,1 1 0 0 0,-2-2 0 0 0,7 8-1 0 0,0 2 11 0 0,-1 0 0 0 0,0 1 0 0 0,-1 0 0 0 0,10 24 0 0 0,-9-11 16 0 0,0 0 0 0 0,4 47 0 0 0,-5 54 152 0 0,-7-85-124 0 0,1-37-47 0 0,-1 0 1 0 0,1-1-1 0 0,0 2 1 0 0,1-1-1 0 0,0 0 1 0 0,-1 0 0 0 0,1-1-1 0 0,1 1 1 0 0,-1-1-1 0 0,1 1 1 0 0,0-1-1 0 0,1 1 1 0 0,4 4-1 0 0,-5-7-2 0 0,-1 0-1 0 0,0 1 0 0 0,1-2 1 0 0,0 1-1 0 0,-1-1 0 0 0,1 1 1 0 0,0-1-1 0 0,0 1 0 0 0,0-1 0 0 0,0 0 1 0 0,1 0-1 0 0,-2 0 0 0 0,2-1 1 0 0,-1 1-1 0 0,1 0 0 0 0,-2 0 0 0 0,2-1 1 0 0,-1 0-1 0 0,1 0 0 0 0,-1 0 1 0 0,1 0-1 0 0,-1 0 0 0 0,1-1 1 0 0,-2 0-1 0 0,2 1 0 0 0,4-3 0 0 0,4 0 18 0 0,1-1 0 0 0,-1-1 0 0 0,16-9 0 0 0,7-3 41 0 0,37-12 123 0 0,88-27 0 0 0,-82 30-22 0 0,127-58 0 0 0,-204 83-167 0 0,76-36 71 0 0,36-13 44 0 0,-95 43-90 0 0,-1-1 0 0 0,0 0-1 0 0,-1-1 1 0 0,0 0 0 0 0,21-16-1 0 0,-36 24-24 0 0,0 0-1 0 0,1 0 1 0 0,-1 0 0 0 0,0 0-1 0 0,0 0 1 0 0,0 0-1 0 0,0-1 1 0 0,0 1-1 0 0,0 0 1 0 0,-1-1 0 0 0,1 1-1 0 0,0 0 1 0 0,-1-1-1 0 0,0 1 1 0 0,0-1-1 0 0,0 1 1 0 0,0 0 0 0 0,1-1-1 0 0,-1 1 1 0 0,-1-1-1 0 0,1 1 1 0 0,0 0-1 0 0,0-1 1 0 0,0 1 0 0 0,0-1-1 0 0,-1 1 1 0 0,0 0-1 0 0,1 0 1 0 0,-1 0-1 0 0,0-1 1 0 0,0 1-1 0 0,0-1 1 0 0,0 2 0 0 0,0-2-1 0 0,0 2 1 0 0,0-2-1 0 0,-1 2 1 0 0,1-2-1 0 0,-2 0 1 0 0,-5-1-5 0 0,-1 0-1 0 0,1 1 1 0 0,-1-1-1 0 0,-1 1 1 0 0,2 1 0 0 0,-1-1-1 0 0,-1 1 1 0 0,-16-1-1 0 0,-3 2-23 0 0,-43 5 0 0 0,19-1 7 0 0,-30-1-25 0 0,54-3-7 0 0,0 0 0 0 0,0 2 0 0 0,-1 1 1 0 0,-51 10-1 0 0,65-9 7 0 0,-11 3-58 0 0,-32 12 1 0 0,49-15 80 0 0,0 0-1 0 0,0 1 1 0 0,1 1-1 0 0,-1-1 1 0 0,2 1 0 0 0,-11 8-1 0 0,10-7-4 0 0,1 0 0 0 0,-1 1 1 0 0,1 0-1 0 0,1 1 0 0 0,0-1 0 0 0,1 1 1 0 0,0 0-1 0 0,1 0 0 0 0,1 1 0 0 0,-5 10 0 0 0,6-13 11 0 0,2-2-1 0 0,0 2 1 0 0,0-1-1 0 0,0 0 0 0 0,0 0 1 0 0,1 0-1 0 0,1 1 1 0 0,0-1-1 0 0,0 0 1 0 0,2 7-1 0 0,-1-8 6 0 0,0 0 1 0 0,0 0-1 0 0,1-1 1 0 0,0 1-1 0 0,0-1 0 0 0,0 1 1 0 0,2-1-1 0 0,-2 0 1 0 0,2 0-1 0 0,-1 0 1 0 0,0-1-1 0 0,9 6 0 0 0,-4-4-2 0 0,1 1 0 0 0,-1-1 0 0 0,2-1 0 0 0,-1 0 0 0 0,1-1 0 0 0,0 1 0 0 0,-1-1 0 0 0,2 0 0 0 0,-1-1 0 0 0,0 0 0 0 0,1-1 0 0 0,0 0 0 0 0,-1 0 0 0 0,0-1 0 0 0,22-1 0 0 0,0-3-5 0 0,0-1 1 0 0,0 0-1 0 0,0-3 1 0 0,36-10-1 0 0,-40 9 17 0 0,-1-1 0 0 0,-1-1 0 0 0,0 0 0 0 0,41-25 0 0 0,-52 27 1 0 0,0-1 0 0 0,-2-1 0 0 0,0 0 0 0 0,-1 0 0 0 0,0-1 0 0 0,-1-1 0 0 0,-1 0 0 0 0,12-17 0 0 0,-11 9 13 0 0,-1 1 0 0 0,-1-2 0 0 0,-2 1 0 0 0,-1-1 0 0 0,-1 0 0 0 0,0 0 0 0 0,-3 0 0 0 0,0-1 0 0 0,-1-25 0 0 0,-6-13 56 0 0,-3-1 1 0 0,-18-64 0 0 0,6 61 58 0 0,-46-101 0 0 0,41 110-72 0 0,-55-104 653 0 0,79 160-708 0 0,-13-17 158 0 0,13 17-155 0 0,0 0 1 0 0,0 0 0 0 0,-1-1-1 0 0,1 1 1 0 0,-1 0-1 0 0,1-1 1 0 0,0 1 0 0 0,-1 0-1 0 0,1 0 1 0 0,-1 0-1 0 0,1 0 1 0 0,-1 0 0 0 0,1 0-1 0 0,0 0 1 0 0,0 0-1 0 0,-1-1 1 0 0,1 1-1 0 0,-1 0 1 0 0,1 0 0 0 0,-1 0-1 0 0,1 0 1 0 0,-1 0-1 0 0,1 0 1 0 0,-1 0 0 0 0,1 0-1 0 0,-1 1 1 0 0,1-1-1 0 0,0 0 1 0 0,0 0-1 0 0,-1 0 1 0 0,1 0 0 0 0,-1 0-1 0 0,1 0 1 0 0,0 0-1 0 0,-1 0 1 0 0,1 1 0 0 0,-1-1-1 0 0,1 0 1 0 0,0 1-1 0 0,-1-1 1 0 0,1 0-1 0 0,0 0 1 0 0,-1 0 0 0 0,1 1-1 0 0,0-1 1 0 0,0 1-1 0 0,-1 0 1 0 0,-1 2 20 0 0,-1 0 0 0 0,1 0 0 0 0,0 1 0 0 0,0-1-1 0 0,0 1 1 0 0,1-1 0 0 0,-1 1 0 0 0,-1 7 0 0 0,-3 19-25 0 0,1 1 0 0 0,2 1 0 0 0,2 0 0 0 0,4 42 0 0 0,29 132 0 0 0,-26-174 0 0 0,2 10 0 0 0,3 0 0 0 0,1 0 0 0 0,26 54 0 0 0,-11-41 0 0 0,4-1 0 0 0,2 0 0 0 0,72 83 0 0 0,-96-127 0 0 0,1-1 0 0 0,0 0 0 0 0,1 0 0 0 0,0-2 0 0 0,1 2 0 0 0,0-2 0 0 0,1 0 0 0 0,0-1 0 0 0,0 0 0 0 0,0 0 0 0 0,1-1 0 0 0,15 4 0 0 0,7-1 0 0 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7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472 198 16072 0 0,'0'0'1031'0'0,"5"-2"3"0"0,2-5-489 0 0,0 0 0 0 0,-1 0 0 0 0,0-1 0 0 0,0 1 0 0 0,7-15 0 0 0,-13 22-477 0 0,0-1 0 0 0,1 1 0 0 0,-1-1 0 0 0,0 1 0 0 0,0-1-1 0 0,0 1 1 0 0,0-1 0 0 0,1 0 0 0 0,-1 1 0 0 0,0-1 0 0 0,0 1-1 0 0,-1-1 1 0 0,1 1 0 0 0,0-1 0 0 0,0 1 0 0 0,0-1 0 0 0,0 0-1 0 0,-1 1 1 0 0,1 0 0 0 0,0-1 0 0 0,-1 0 0 0 0,1 1 0 0 0,-1 0 0 0 0,1-1-1 0 0,-1 1 1 0 0,1-1 0 0 0,-1 1 0 0 0,1-1 0 0 0,0 1 0 0 0,0 0-1 0 0,-1 0 1 0 0,0-1 0 0 0,1 1 0 0 0,-1-1 0 0 0,0 1 0 0 0,1 0-1 0 0,-1 0 1 0 0,0 0 0 0 0,0 0 0 0 0,1 0 0 0 0,0-1 0 0 0,-1 1-1 0 0,-1 0 1 0 0,-5-1 47 0 0,0 0 1 0 0,0 0-1 0 0,-10 0 0 0 0,9 1 255 0 0,-6-1-184 0 0,0 2-1 0 0,-1 0 1 0 0,1 0-1 0 0,0 0 0 0 0,-19 6 1 0 0,-67 18 76 0 0,84-20-190 0 0,-4 1 13 0 0,1 0 1 0 0,0 1-1 0 0,-20 9 1 0 0,29-10-32 0 0,0 0 1 0 0,0 0 0 0 0,1 1-1 0 0,0-1 1 0 0,0 2-1 0 0,-12 12 1 0 0,12-11-14 0 0,2 1 1 0 0,-1 0 0 0 0,1 0-1 0 0,1 1 1 0 0,0 0-1 0 0,0 0 1 0 0,2 1-1 0 0,0-1 1 0 0,-2 15-1 0 0,4-21-11 0 0,2 0-1 0 0,-1 0 1 0 0,1 0-1 0 0,0 1 1 0 0,0-1 0 0 0,1-1-1 0 0,0 2 1 0 0,0-1-1 0 0,0 0 1 0 0,1 0-1 0 0,0-1 1 0 0,0 1-1 0 0,1 0 1 0 0,0 0-1 0 0,0-1 1 0 0,0 1-1 0 0,0-1 1 0 0,2 0-1 0 0,-2 0 1 0 0,1 0-1 0 0,1 0 1 0 0,-1 0-1 0 0,10 4 1 0 0,-7-4-12 0 0,1 0 1 0 0,0-1-1 0 0,-1 0 0 0 0,1 0 1 0 0,0-1-1 0 0,1 0 0 0 0,-1 0 1 0 0,0-1-1 0 0,1 1 1 0 0,0-2-1 0 0,-1 1 0 0 0,1-1 1 0 0,0 0-1 0 0,-1 0 0 0 0,19-3 1 0 0,-2 0-11 0 0,-1-2 1 0 0,1-1-1 0 0,0-1 0 0 0,25-9 1 0 0,-16 3 12 0 0,-1-1 1 0 0,-1-1-1 0 0,0-1 1 0 0,-1 0-1 0 0,-2-3 1 0 0,0 0-1 0 0,-2-1 1 0 0,40-38-1 0 0,-56 48 6 0 0,-1-1 0 0 0,0-1 0 0 0,-1 0 0 0 0,0 0 0 0 0,11-23 0 0 0,-18 30-10 0 0,0 0 0 0 0,0 0 0 0 0,0 0 1 0 0,-1 0-1 0 0,0 0 0 0 0,0 0 0 0 0,0-1 0 0 0,-1 1 0 0 0,0 0 1 0 0,0-1-1 0 0,-1 1 0 0 0,0 0 0 0 0,0 0 0 0 0,0-1 0 0 0,-1 2 1 0 0,0-1-1 0 0,0 0 0 0 0,-4-5 0 0 0,3 5 34 0 0,-2 1 0 0 0,1 0-1 0 0,1 0 1 0 0,-3 0 0 0 0,2 1-1 0 0,-1-1 1 0 0,1 1 0 0 0,-10-5 0 0 0,-6-1 79 0 0,-22-9 0 0 0,18 9-39 0 0,17 6 26 0 0,-1 1-1 0 0,1 0 1 0 0,-1 1 0 0 0,1 0-1 0 0,-10-2 1 0 0,-6 0 175 0 0,19 3-195 0 0,4 3 6 0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7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158 44 20399 0 0,'0'-4'83'0'0,"0"0"-1"0"0,-1-1 1 0 0,1 1-1 0 0,1-6 1 0 0,-1-4 1712 0 0,0 14-1737 0 0,0 0-1 0 0,0-1 1 0 0,0 1-1 0 0,0 0 0 0 0,0 0 1 0 0,-1 0-1 0 0,1-1 1 0 0,0 1-1 0 0,0 0 1 0 0,-1 0-1 0 0,1 0 0 0 0,0 0 1 0 0,0 0-1 0 0,-1 0 1 0 0,1 0-1 0 0,0 0 0 0 0,0 0 1 0 0,-1 0-1 0 0,1 0 1 0 0,0 0-1 0 0,-1 0 1 0 0,1-1-1 0 0,0 1 0 0 0,-1 0 1 0 0,1 0-1 0 0,0 0 1 0 0,-1 1-1 0 0,1-1 1 0 0,0 0-1 0 0,0 0 0 0 0,0 0 1 0 0,0 0-1 0 0,0 0 1 0 0,-1 0-1 0 0,1 0 1 0 0,0 0-1 0 0,0 0 0 0 0,-1 0 1 0 0,1 0-1 0 0,0 0 1 0 0,0 0-1 0 0,-1 1 0 0 0,1-1 1 0 0,-1 2 147 0 0,-1 1 1 0 0,1-1-1 0 0,1 1 1 0 0,-1-1-1 0 0,1 1 1 0 0,-1-1-1 0 0,1 1 1 0 0,0-1-1 0 0,0 5 1 0 0,0 11 772 0 0,-1 27-162 0 0,4-4-581 0 0,1 0 0 0 0,22 74 0 0 0,21 109 1466 0 0,-24-97-1219 0 0,-7-46-392 0 0,91 354 708 0 0,-103-413-798 0 0,-4-22 0 0 0,0 0 0 0 0,0 0 0 0 0,0 1 0 0 0,0-1 0 0 0,0 1 0 0 0,0-1 0 0 0,0 0 0 0 0,0 1 0 0 0,0-1 0 0 0,0 0 0 0 0,0 0 0 0 0,0 1 0 0 0,0-1 0 0 0,0 1 0 0 0,0-1 0 0 0,0 0 0 0 0,0 0 0 0 0,0 0 0 0 0,0 1 0 0 0,-1-1 0 0 0,1 0 0 0 0,0 1 0 0 0,0-1 0 0 0,-1 0 0 0 0,1 0 0 0 0,0 0 0 0 0,0 0 0 0 0,-1 1 0 0 0,1-1 0 0 0,-1 0 0 0 0,1 1 0 0 0,0-1 0 0 0,-1 0 0 0 0,1 0 0 0 0,0 0 0 0 0,-1 1 0 0 0,1-1 0 0 0,0 0 0 0 0,0 0 0 0 0,-1 0 0 0 0,1 0 0 0 0,0 0 0 0 0,-1 0 0 0 0,1 0 0 0 0,-1 0 0 0 0,1 0 0 0 0,-1 0 0 0 0,1 0 0 0 0,0 0 0 0 0,-1 0 0 0 0,1 0 0 0 0,-1 0 0 0 0,1-1 0 0 0,-1 1 0 0 0,1 0 0 0 0,0 0 0 0 0,0 0 0 0 0,0-1 0 0 0,0 1 0 0 0,-1 0 0 0 0,1 0 0 0 0,0-1 0 0 0,-1 1 0 0 0,1 0 0 0 0,-1 0 0 0 0,-247-156 0 0 0,219 136 0 0 0,19 14 0 0 0,0 0 0 0 0,2 0 0 0 0,0 0 0 0 0,0-1 0 0 0,0 0 0 0 0,-12-14 0 0 0,19 21 0 0 0,1-1 0 0 0,-1 0 0 0 0,1 1 0 0 0,0-1 0 0 0,-1 0 0 0 0,1 0 0 0 0,-1 0 0 0 0,1 0 0 0 0,0 1 0 0 0,-1-1 0 0 0,1 0 0 0 0,0 0 0 0 0,0 0 0 0 0,0 1 0 0 0,0-1 0 0 0,0-1 0 0 0,0 2 0 0 0,0-1 0 0 0,0 0 0 0 0,0 0 0 0 0,1 0 0 0 0,-1 1 0 0 0,1-1 0 0 0,-1 0 0 0 0,1 0 0 0 0,-1 0 0 0 0,0 0 0 0 0,0 1 0 0 0,1-1 0 0 0,0 0 0 0 0,0 1 0 0 0,-1-1 0 0 0,1 1 0 0 0,0-1 0 0 0,0 1 0 0 0,0-1 0 0 0,-1 0 0 0 0,1 1 0 0 0,0-1 0 0 0,0 1 0 0 0,0 0 0 0 0,1-1 0 0 0,-1 1 0 0 0,-1 0 0 0 0,1-1 0 0 0,2 1 0 0 0,9-2 0 0 0,40-7 0 0 0,93-7 0 0 0,48 14 0 0 0,-141-1 0 0 0,65-8 0 0 0,44-2 0 0 0,-115 11 0 0 0,0-1 0 0 0,0-3 0 0 0,59-13 0 0 0,-78 12 0 0 0,0-1 0 0 0,0-1 0 0 0,40-19 0 0 0,-62 26-11 0 0,-1 0 1 0 0,1-1-1 0 0,0 0 0 0 0,-1 0 0 0 0,0 0 1 0 0,1 0-1 0 0,5-7 0 0 0,-9 9 8 0 0,1-1-1 0 0,-1 1 1 0 0,0 0 0 0 0,-1-1-1 0 0,1 1 1 0 0,0 0 0 0 0,0-1-1 0 0,0 1 1 0 0,-1-1 0 0 0,1 1-1 0 0,-1 0 1 0 0,1-1 0 0 0,-1 0-1 0 0,0 1 1 0 0,0-1 0 0 0,0 1-1 0 0,0-1 1 0 0,0 0 0 0 0,0 1-1 0 0,-1 0 1 0 0,1-1 0 0 0,-1 0-1 0 0,0 1 1 0 0,1-1 0 0 0,-1 1-1 0 0,-1-2 1 0 0,-5-8-14 0 0,7 9 16 0 0,0 1-1 0 0,0 0 0 0 0,-1 0 0 0 0,1 0 0 0 0,-1 0 0 0 0,0 0 0 0 0,1 0 0 0 0,-1 0 1 0 0,0 0-1 0 0,0 0 0 0 0,0 0 0 0 0,1 0 0 0 0,-1 1 0 0 0,0-1 0 0 0,-1 0 0 0 0,1 1 1 0 0,0-1-1 0 0,1 0 0 0 0,-2 0 0 0 0,-1 0 0 0 0,1 0 5 0 0,0-1 1 0 0,-1 1-1 0 0,1 0 0 0 0,0-1 0 0 0,0 0 1 0 0,0 1-1 0 0,1-1 0 0 0,-1 0 1 0 0,0 0-1 0 0,1 0 0 0 0,-2-3 0 0 0,-5-5 14 0 0,3 6 9 0 0,0-1 12 0 0,0 2 15 0 0,5 3-51 0 0,-1 0 0 0 0,1 0 0 0 0,0 0 0 0 0,-1 0 0 0 0,1 0 0 0 0,0 0 0 0 0,0-1-1 0 0,0 1 1 0 0,0 0 0 0 0,0 0 0 0 0,0 0 0 0 0,-1 0 0 0 0,1 0 0 0 0,0 0 0 0 0,0 0 0 0 0,0 0-1 0 0,-1-1 1 0 0,1 1 0 0 0,0 0 0 0 0,0 0 0 0 0,0-1 0 0 0,0 1 0 0 0,0 0 0 0 0,0 0 0 0 0,-1 0 0 0 0,1 0-1 0 0,0 0 1 0 0,0-1 0 0 0,0 1 0 0 0,0-1 0 0 0,-1-6-2 0 0,1 6 0 0 0,0 0 0 0 0,-1 0 0 0 0,1 1 0 0 0,0 0 0 0 0,0-1 0 0 0,0 1 0 0 0,0-1 0 0 0,-1 1 0 0 0,1 0 0 0 0,0-1 0 0 0,0 1 0 0 0,0-1 0 0 0,0 1 0 0 0,-1 0 0 0 0,1 0 0 0 0,-1-1 0 0 0,1 1 0 0 0,-1-1 0 0 0,1 1 0 0 0,-1 0 0 0 0,1 0 0 0 0,-1-1 0 0 0,0 1 0 0 0,1 0 0 0 0,-1 0 0 0 0,1-1 0 0 0,0 1 0 0 0,-1 0 0 0 0,1 0 0 0 0,-2-1 0 0 0,-17 1 0 0 0,16 0 0 0 0,-5 0 0 0 0,-2 0 0 0 0,1 0 0 0 0,0 1 0 0 0,0 1 0 0 0,0-1 0 0 0,0 0 0 0 0,-12 6 0 0 0,3-3 0 0 0,11-2 0 0 0,-1 1 0 0 0,0-1 0 0 0,1 1 0 0 0,-1 0 0 0 0,-11 7 0 0 0,-4 4 0 0 0,-3 3 0 0 0,-43 35 0 0 0,43-31 0 0 0,12-9 0 0 0,0 1 0 0 0,1-1 0 0 0,1 1 0 0 0,-18 23 0 0 0,21-22 0 0 0,2 0 0 0 0,0 1 0 0 0,-9 23 0 0 0,13-29 0 0 0,2 1 0 0 0,-1-1 0 0 0,1 0 0 0 0,1 0 0 0 0,-1 0 0 0 0,2 0 0 0 0,2 15 0 0 0,-2-21 0 0 0,0 1 0 0 0,1-1 0 0 0,-1 1 0 0 0,1-1 0 0 0,-1 1 0 0 0,1-1 0 0 0,1 1 0 0 0,-1-2 0 0 0,1 2 0 0 0,-1-1 0 0 0,1 0 0 0 0,0 0 0 0 0,0 0 0 0 0,5 2 0 0 0,-4-2 0 0 0,2 0 0 0 0,-1-1 0 0 0,0 1 0 0 0,0-1 0 0 0,1 0 0 0 0,0-1 0 0 0,0 1 0 0 0,-1 0 0 0 0,11 0 0 0 0,4 0 0 0 0,-1-2 0 0 0,1 1 0 0 0,0-2 0 0 0,0 0 0 0 0,28-4 0 0 0,-35 2 0 0 0,0 1 0 0 0,-1-1 0 0 0,1-1 0 0 0,-2 0 0 0 0,1 0 0 0 0,0-1 0 0 0,-1 0 0 0 0,19-11 0 0 0,-1-3 0 0 0,48-39 0 0 0,-54 37 0 0 0,-1-1 0 0 0,20-27 0 0 0,-32 36 0 0 0,-1 0 0 0 0,8-16 0 0 0,2-5 0 0 0,-15 27 0 0 0,-1 1 0 0 0,0 0 0 0 0,3-11 0 0 0,-5 12 0 0 0,0-1 0 0 0,1 1 0 0 0,0 1 0 0 0,0-1 0 0 0,1 1 0 0 0,0-1 0 0 0,5-6 0 0 0,-5 10 0 0 0,-3 5 0 0 0,-1 4 0 0 0,-5 31 0 0 0,-1 72 0 0 0,4-26 0 0 0,2-76 0 0 0,0 0 0 0 0,2 0 0 0 0,0 1 0 0 0,-1-1 0 0 0,2 0 0 0 0,0 0 0 0 0,1 0 0 0 0,0-1 0 0 0,1 1 0 0 0,0-1 0 0 0,0 1 0 0 0,10 12 0 0 0,-2-8 0 0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7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1420 370 10040 0 0,'12'-11'172'0'0,"-1"0"360"0"0,1 1 0 0 0,12-9 0 0 0,-18 16-268 0 0,0-2 0 0 0,0 1 0 0 0,-1-1 0 0 0,0 1 0 0 0,-1-1 0 0 0,1-1 0 0 0,-1 1 0 0 0,0 0 0 0 0,-1-1 0 0 0,1 1 0 0 0,-2-1 0 0 0,1 0 0 0 0,-1 0 0 0 0,0 0 0 0 0,0 0 0 0 0,0 0 0 0 0,-2-1 0 0 0,1 2 1 0 0,-1-1-1 0 0,0-1 0 0 0,-1 1 0 0 0,1 0 0 0 0,-1 0 0 0 0,-4-12 0 0 0,-6-7 1054 0 0,6 9-739 0 0,-2 2 0 0 0,0-1 0 0 0,-15-20 0 0 0,20 31-477 0 0,-2 0 1 0 0,1 1-1 0 0,0-1 1 0 0,-1 1-1 0 0,0-1 1 0 0,0 2-1 0 0,0-1 1 0 0,0 0-1 0 0,-1 0 0 0 0,0 0 1 0 0,1 1-1 0 0,-1 0 1 0 0,0 0-1 0 0,-1 0 1 0 0,1 1-1 0 0,0-1 1 0 0,-5 0-1 0 0,-23-3 176 0 0,-1 1 0 0 0,1 1 0 0 0,0 1-1 0 0,-1 1 1 0 0,-55 5 0 0 0,35 2-97 0 0,-76 14 1 0 0,-55 27 98 0 0,150-36-201 0 0,1 2 0 0 0,0 0 1 0 0,-34 20-1 0 0,26-10 2 0 0,1 1 1 0 0,2 3-1 0 0,2 0 0 0 0,0 1 1 0 0,-36 38-1 0 0,-55 74 169 0 0,67-71-131 0 0,43-46-45 0 0,1-1 1 0 0,1 1-1 0 0,1 0 0 0 0,2 2 1 0 0,1-1-1 0 0,-10 33 0 0 0,10-18 16 0 0,4 0 0 0 0,0 1 0 0 0,-1 55 0 0 0,10-66-29 0 0,1-1 0 0 0,0 1 1 0 0,3-1-1 0 0,2 1 0 0 0,0-2 0 0 0,3 1 0 0 0,1-1 1 0 0,1-1-1 0 0,2 1 0 0 0,1-1 0 0 0,2-1 0 0 0,1 0 1 0 0,2-1-1 0 0,0-1 0 0 0,2-1 0 0 0,1 1 0 0 0,33 22 0 0 0,-41-34-17 0 0,3 0 1 0 0,-1-1-1 0 0,1 0 0 0 0,1-1 0 0 0,0-1 0 0 0,1 0 0 0 0,22 7 0 0 0,21 0 68 0 0,68 13 0 0 0,-92-22-82 0 0,27 6 69 0 0,0-4 0 0 0,1-2 0 0 0,0-2 0 0 0,1-2 0 0 0,-1-3 0 0 0,105-11 0 0 0,-148 9-77 0 0,226-33 263 0 0,-221 30-214 0 0,0-2-1 0 0,0 0 1 0 0,-2-1 0 0 0,1-1-1 0 0,-1-1 1 0 0,32-18 0 0 0,-44 20-33 0 0,1 0 1 0 0,-1-1-1 0 0,-1-1 1 0 0,-1 0-1 0 0,0 0 1 0 0,-1-1-1 0 0,16-20 1 0 0,-22 25-13 0 0,-1-1 0 0 0,-1 1 1 0 0,1-1-1 0 0,-2 0 0 0 0,1 1 1 0 0,-2-2-1 0 0,1 1 0 0 0,-1 0 1 0 0,-1 0-1 0 0,0 0 0 0 0,0-1 1 0 0,-1 1-1 0 0,0 0 0 0 0,-1-1 1 0 0,-3-11-1 0 0,-1 6 22 0 0,-1-1 0 0 0,0 1 0 0 0,-1 0 0 0 0,-1 1 0 0 0,0 0 0 0 0,-2 0 0 0 0,1 0 0 0 0,-2 2 0 0 0,0-1 0 0 0,-1 1 0 0 0,-20-16 0 0 0,5 5-48 0 0,59 20 0 0 0,-28 3 0 0 0,0 0 0 0 0,1-1 0 0 0,-1 1 0 0 0,8 3 0 0 0,14 2 0 0 0,-20-6 0 0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7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58 40 12360 0 0,'0'0'6706'0'0,"-5"0"-4835"0"0,-20 0-681 0 0,-2 0 3769 0 0,45 0-4410 0 0,7 1-398 0 0,0-2-1 0 0,0 1 1 0 0,-1-3 0 0 0,2 1-1 0 0,27-7 1 0 0,-19 2-71 0 0,-29 7-62 0 0,0 0-1 0 0,-1-1 1 0 0,2 0 0 0 0,-2 0-1 0 0,1 0 1 0 0,-1 0-1 0 0,1-1 1 0 0,0 0-1 0 0,-1 0 1 0 0,5-2-1 0 0,2 1 71 0 0,-4 2-32 0 0,-3 1-29 0 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7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27 1 14168 0 0,'0'0'11713'0'0,"-4"1"-11635"0"0,1 0-79 0 0,2-1 15 0 0,0 1 0 0 0,1-1 0 0 0,-2 0 0 0 0,1 0 1 0 0,0 1-1 0 0,0-1 0 0 0,0 1 0 0 0,0 0 0 0 0,1-1 0 0 0,-1 0 0 0 0,0 1 1 0 0,0 0-1 0 0,0-1 0 0 0,0 1 0 0 0,1 0 0 0 0,-1-1 0 0 0,0 1 0 0 0,1 0 0 0 0,0-1 1 0 0,-1 2-1 0 0,1-1 0 0 0,0-1 0 0 0,-1 1 0 0 0,1 0 0 0 0,0 0 0 0 0,-1 0 0 0 0,1-1 1 0 0,0 1-1 0 0,0 1 0 0 0,0-2 0 0 0,0 1 0 0 0,0 0 0 0 0,0 0 0 0 0,1 0 1 0 0,-2 24 85 0 0,3 0 0 0 0,-1-1 0 0 0,3 0 0 0 0,1 0 0 0 0,1 0 1 0 0,2 0-1 0 0,11 22 0 0 0,-1-2 76 0 0,1-1 176 0 0,-15-24 33 0 0,-3-17-313 0 0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7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396 1 15776 0 0,'0'0'3810'0'0,"-5"0"-3138"0"0,1 0-455 0 0,-7 0 373 0 0,-1 0 0 0 0,-1 1 0 0 0,1-1 1 0 0,-13 5-1 0 0,-3 2-81 0 0,-25 7 5 0 0,46-12-456 0 0,-1 0 0 0 0,1 1 1 0 0,1 0-1 0 0,-1 0 0 0 0,0 0 1 0 0,1 0-1 0 0,0 1 0 0 0,-10 6 1 0 0,-12 8 142 0 0,16-11-123 0 0,0 0 0 0 0,2 0 0 0 0,-1 1-1 0 0,1-1 1 0 0,0 2 0 0 0,1 0 0 0 0,0 0 0 0 0,1 0-1 0 0,-12 18 1 0 0,16-21-55 0 0,1 0 0 0 0,-1 1 0 0 0,1 0 0 0 0,1-1 0 0 0,-1 1 0 0 0,1 0 0 0 0,1 0 0 0 0,0 1 0 0 0,0-1 0 0 0,1 0 0 0 0,0 0-1 0 0,1 0 1 0 0,0 0 0 0 0,0 0 0 0 0,0 0 0 0 0,5 12 0 0 0,0-7-5 0 0,0 0 0 0 0,1 0 0 0 0,0-1 0 0 0,0 0-1 0 0,2 0 1 0 0,0 0 0 0 0,0-1 0 0 0,2 0 0 0 0,-1-1 0 0 0,2 0-1 0 0,-1 0 1 0 0,1 0 0 0 0,0-2 0 0 0,1 1 0 0 0,16 7 0 0 0,-10-8 13 0 0,0 1 0 0 0,0-1 0 0 0,28 6 0 0 0,-34-10 3 0 0,0 0 0 0 0,1-2 0 0 0,-1 0 0 0 0,0 0 0 0 0,1 0 0 0 0,19-3 0 0 0,27-2 86 0 0,-33 0-72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8:14.61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 30 8536 0 0,'0'0'8457'0'0,"0"-3"-8292"0"0,-1 0-251 0 0,1-12 1023 0 0,0 15-910 0 0,0 0 0 0 0,0 0 0 0 0,0-1 1 0 0,0 1-1 0 0,0 0 0 0 0,0 0 0 0 0,0-1 0 0 0,1 0 0 0 0,-1 1 0 0 0,0 0 0 0 0,0 0 0 0 0,0-1 0 0 0,0 1 0 0 0,0 0 0 0 0,1-1 0 0 0,-1 1 0 0 0,1-1 0 0 0,-1 1 0 0 0,0 0 0 0 0,1 0 0 0 0,-1 0 0 0 0,0-1 0 0 0,0 1 0 0 0,1 0 0 0 0,-1 0 0 0 0,0 0 0 0 0,0 0 1 0 0,0-1-1 0 0,1 1 0 0 0,-1 0 0 0 0,1 0 0 0 0,0 0 0 0 0,-1 0 0 0 0,1 0 75 0 0,0 15 132 0 0,6 31 0 0 0,-4-31-183 0 0,2 24 0 0 0,-6-1 87 0 0,-7 48 0 0 0,-3 24 72 0 0,11-79-146 0 0,1-15-22 0 0,-1-15-40 0 0,0-1 1 0 0,0 1 0 0 0,1 0 0 0 0,-1-1-1 0 0,0 1 1 0 0,1-1 0 0 0,-1 1-1 0 0,0 0 1 0 0,1-1 0 0 0,-1 1 0 0 0,1-1-1 0 0,0 1 1 0 0,-1 0 0 0 0,2 0-1 0 0,2 5 51 0 0,-4-5-36 0 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7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13 15176 0 0,'0'0'7929'0'0,"5"2"-7787"0"0,15-2 46 0 0,-1 1 0 0 0,1-1-1 0 0,34-4 1 0 0,-21 1 199 0 0,-1-1 44 0 0,3-1-14 0 0,-22 5-105 0 0,-10 0-258 0 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8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6 16879 0 0,'0'0'464'0'0,"30"-6"-8"0"0,-20 9 0 0 0,1-3 8 0 0,9-3-328 0 0,0 3 8 0 0,-7 0 0 0 0,27 0 0 0 0,6 0 600 0 0,-10 3 0 0 0,-6 1 8 0 0,-10-1-8 0 0,-6 2-616 0 0,-3-3 16 0 0,-5 0-8 0 0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8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19 31 12360 0 0,'0'0'7522'0'0,"-3"5"-7282"0"0,0 0-210 0 0,1-2-8 0 0,0 0 0 0 0,0 1-1 0 0,1-1 1 0 0,-1 1 0 0 0,2-1 0 0 0,-1 1-1 0 0,0-1 1 0 0,0 1 0 0 0,1 0 0 0 0,0 4-1 0 0,1 19 323 0 0,1-1-1 0 0,12 37 0 0 0,21 58 878 0 0,-4-22-801 0 0,-24-77-223 0 0,-5-15-94 0 0,1 0-1 0 0,-1 0 1 0 0,-2 0 0 0 0,2 0 0 0 0,-1 0-1 0 0,-1 10 1 0 0,0-11-9 0 0,-1 8 23 0 0,1-14-109 0 0,0 1 0 0 0,0-1-1 0 0,0 0 1 0 0,0 0 0 0 0,0 0 0 0 0,0 0 0 0 0,0 1 0 0 0,0-1 0 0 0,0 0 0 0 0,0 0 0 0 0,0 0 0 0 0,0 0 0 0 0,0 0-1 0 0,0 0 1 0 0,0 0 0 0 0,0 0 0 0 0,0 1 0 0 0,0-1 0 0 0,0 0 0 0 0,0 0 0 0 0,0 0 0 0 0,0 0 0 0 0,0 1 0 0 0,0-1 0 0 0,-1 0-1 0 0,1 0 1 0 0,0 0 0 0 0,0 0 0 0 0,0 0 0 0 0,0 0 0 0 0,0 0 0 0 0,0 0 0 0 0,-1 0 0 0 0,1 0 0 0 0,0 0 0 0 0,0 0-1 0 0,0 1 1 0 0,0-1 0 0 0,0 0 0 0 0,0 0 0 0 0,0 0 0 0 0,0 0 0 0 0,0 0 0 0 0,-1 0 0 0 0,1 0 0 0 0,0 0 0 0 0,0 0 0 0 0,0 0-1 0 0,-1 0 1 0 0,1 0 0 0 0,0 0 0 0 0,0 0 0 0 0,0 0 0 0 0,0 0 0 0 0,-1 0 0 0 0,1 0 0 0 0,0 0 0 0 0,0 0 0 0 0,0 0 0 0 0,-1-1-1 0 0,1 1 1 0 0,0 0 0 0 0,-1 0 240 0 0,1-2-181 0 0,-1-1 0 0 0,0 1 0 0 0,1 0 1 0 0,-1 0-1 0 0,0-1 0 0 0,-1 1 0 0 0,-2-4 0 0 0,-3-5 7 0 0,-5-25 22 0 0,0-1-1 0 0,4 0 1 0 0,-4-39-1 0 0,6 33-57 0 0,4 27-12 0 0,2 0-1 0 0,0 0 1 0 0,0 0 0 0 0,2 0 0 0 0,8-29 0 0 0,-6 34 20 0 0,0 0 0 0 0,3 1 0 0 0,-2-1 0 0 0,2 1 0 0 0,0 0 0 0 0,0 1 0 0 0,1-1 0 0 0,1 1 0 0 0,0 0 0 0 0,12-9 0 0 0,-18 16-16 0 0,1 0 0 0 0,-1-1 0 0 0,1 1-1 0 0,0 1 1 0 0,0 0 0 0 0,0-1 0 0 0,0 1 0 0 0,0-1-1 0 0,1 2 1 0 0,-1-1 0 0 0,0 0 0 0 0,1 1 0 0 0,-1-1-1 0 0,0 1 1 0 0,1 0 0 0 0,8 1 0 0 0,2-1 28 0 0,-1 2 0 0 0,0 1-1 0 0,1-1 1 0 0,13 5 0 0 0,4 1 23 0 0,53 15 301 0 0,-45-7-189 0 0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8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644 31 20599 0 0,'0'0'9408'0'0,"-23"1"-9048"0"0,-198 14 83 0 0,-22 19-141 0 0,229-31-235 0 0,0 0-1 0 0,0 1 1 0 0,1-1-1 0 0,-1 2 1 0 0,-20 10-1 0 0,30-13-32 0 0,0 0 0 0 0,0 1-1 0 0,0-1 1 0 0,1 1-1 0 0,-1-1 1 0 0,1 2-1 0 0,-1-1 1 0 0,2 0-1 0 0,-1 0 1 0 0,1 0-1 0 0,-1 1 1 0 0,0 0-1 0 0,2-1 1 0 0,-1 1-1 0 0,0 0 1 0 0,0-1-1 0 0,1 2 1 0 0,1-2-1 0 0,-2 7 1 0 0,2-6-27 0 0,-1-1 0 0 0,1 1 1 0 0,1-1-1 0 0,-1 1 1 0 0,1-1-1 0 0,0 0 0 0 0,-1 1 1 0 0,1-1-1 0 0,0 0 1 0 0,1 0-1 0 0,0 1 0 0 0,-1-1 1 0 0,1 0-1 0 0,1 0 1 0 0,3 4-1 0 0,-2-3 15 0 0,1 0-1 0 0,0 0 1 0 0,0 0 0 0 0,0-1 0 0 0,0 1-1 0 0,1-2 1 0 0,0 1 0 0 0,12 5-1 0 0,-1-3 17 0 0,0 0 0 0 0,-1-1-1 0 0,2 0 1 0 0,-1-1 0 0 0,1-1-1 0 0,29 1 1 0 0,-7-2-38 0 0,0-2 0 0 0,0-2 0 0 0,0 0 0 0 0,0-2 0 0 0,-1-1 0 0 0,0-2 0 0 0,-1-1 0 0 0,69-24 0 0 0,-92 27 0 0 0,0 0 0 0 0,-1-1 0 0 0,18-11 0 0 0,-28 15 0 0 0,0 1 0 0 0,1-1 0 0 0,-1-1 0 0 0,0 1 0 0 0,-1-1 0 0 0,1 1 0 0 0,-2-1 0 0 0,2 0 0 0 0,-2 0 0 0 0,1 1 0 0 0,-1-2 0 0 0,0 1 0 0 0,2-7 0 0 0,-3 8 0 0 0,-1 0 0 0 0,0 0 0 0 0,0 0 0 0 0,-1 0 0 0 0,1 0 0 0 0,-1 0 0 0 0,0 1 0 0 0,0-2 0 0 0,0 1 0 0 0,-1 1 0 0 0,2-1 0 0 0,-2 0 0 0 0,0 0 0 0 0,0 1 0 0 0,-2-3 0 0 0,-2-2 0 0 0,0 0 0 0 0,0 1 0 0 0,-1 0 0 0 0,-10-7 0 0 0,-37-37 0 0 0,48 45 0 0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8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62 365 19591 0 0,'0'0'3800'0'0,"-2"3"-3673"0"0,-20 22 1364 0 0,17-20-1079 0 0,0 1 1 0 0,0-1-1 0 0,0 1 1 0 0,1 0-1 0 0,0 0 1 0 0,-3 9-1 0 0,6-11-287 0 0,0-1-1 0 0,1 2 0 0 0,0-1 0 0 0,0 0 0 0 0,0 0 0 0 0,1 0 0 0 0,0 0 1 0 0,0 0-1 0 0,-1 0 0 0 0,2 0 0 0 0,0 0 0 0 0,0-1 0 0 0,-1 1 0 0 0,2 0 1 0 0,0-1-1 0 0,-1 1 0 0 0,1-1 0 0 0,0 0 0 0 0,0 0 0 0 0,0 0 0 0 0,1 1 0 0 0,5 2 1 0 0,1 1-52 0 0,0-1 0 0 0,0 0 1 0 0,0 0-1 0 0,2-1 1 0 0,-2 0-1 0 0,2-1 1 0 0,22 7-1 0 0,-6-5 55 0 0,0-1 0 0 0,1-1 0 0 0,-1-1-1 0 0,0-1 1 0 0,41-1 0 0 0,-29-3 35 0 0,0-1 1 0 0,-1-1-1 0 0,52-12 0 0 0,-72 12-163 0 0,-2 0 0 0 0,0-1 0 0 0,22-9 0 0 0,-33 12 0 0 0,1-1 0 0 0,-2 0 0 0 0,1 0 0 0 0,0-1 0 0 0,-1 1 0 0 0,1-2 0 0 0,-1 1 0 0 0,-1 0 0 0 0,0 0 0 0 0,1-1 0 0 0,4-7 0 0 0,-3 5 0 0 0,-1 0 0 0 0,-1-1 0 0 0,0 0 0 0 0,0 0 0 0 0,-1 1 0 0 0,0-2 0 0 0,0 1 0 0 0,-2 0 0 0 0,1-1 0 0 0,-1 1 0 0 0,-1 0 0 0 0,-1-15 0 0 0,-12-144 0 0 0,13 164 0 0 0,0-1 0 0 0,0 1 0 0 0,1-1 0 0 0,0 1 0 0 0,0 0 0 0 0,0 0 0 0 0,0-1 0 0 0,1 1 0 0 0,-1 0 0 0 0,5-5 0 0 0,-5 6 0 0 0,0 0 0 0 0,0 1 0 0 0,0-1 0 0 0,0 1 0 0 0,1 0 0 0 0,0-1 0 0 0,-1 1 0 0 0,0 0 0 0 0,1 0 0 0 0,0-1 0 0 0,0 2 0 0 0,-1-2 0 0 0,1 2 0 0 0,1-1 0 0 0,-2 0 0 0 0,1 1 0 0 0,1-1 0 0 0,-2 0 0 0 0,2 0 0 0 0,-1 1 0 0 0,3-1 0 0 0,8 1 0 0 0,0 0 0 0 0,0 1 0 0 0,0-1 0 0 0,0 2 0 0 0,0 0 0 0 0,-1 0 0 0 0,23 7 0 0 0,-19-4 0 0 0,-1 0 0 0 0,-1 2 0 0 0,0-1 0 0 0,-1 2 0 0 0,1-2 0 0 0,-1 3 0 0 0,0-1 0 0 0,-1 1 0 0 0,-1 0 0 0 0,19 20 0 0 0,-23-20 0 0 0,-1 0 0 0 0,0 0 0 0 0,-2 1 0 0 0,1 0 0 0 0,-1-1 0 0 0,-1 2 0 0 0,0-1 0 0 0,1 10 0 0 0,8 25 0 0 0,-6-22 0 0 0,0 0 0 0 0,-3 0 0 0 0,0 1 0 0 0,-2 30 0 0 0,1 24 0 0 0,5 66 0 0 0,-7-92 0 0 0,3 1 0 0 0,3-1 0 0 0,14 53 0 0 0,-10-53 0 0 0,-5-30 0 0 0,10 36 0 0 0,-7-19 0 0 0,1 2 0 0 0,-8-37 0 0 0,0-2 0 0 0,0 2 0 0 0,1-1 0 0 0,0-1 0 0 0,0 1 0 0 0,-1 1 0 0 0,2-2 0 0 0,-1 1 0 0 0,0-1 0 0 0,3 4 0 0 0,-2-4 0 0 0,-3-5 0 0 0,-1-8 0 0 0,0-141-101 0 0,1 45 13 0 0,5-144-116 0 0,-4 211 181 0 0,6-57-64 0 0,6 0 0 0 0,52-174 0 0 0,-60 256 84 0 0,1 0 1 0 0,0 0 0 0 0,2 1-1 0 0,0 0 1 0 0,1 0-1 0 0,1 0 1 0 0,0 1 0 0 0,19-18-1 0 0,-19 21 3 0 0,1 1-1 0 0,0 0 1 0 0,1 1-1 0 0,1-1 1 0 0,-1 2-1 0 0,1 0 1 0 0,1 0-1 0 0,0 1 1 0 0,0 0 0 0 0,26-8-1 0 0,-20 9 19 0 0,0 1 0 0 0,0 1 0 0 0,0 0 0 0 0,0 0 0 0 0,0 2 0 0 0,0 0 0 0 0,27 2 0 0 0,-36-1-8 0 0,-1 2 0 0 0,2-1 0 0 0,-2 1 0 0 0,0 0 0 0 0,1 1 0 0 0,-1 0 0 0 0,0 0 0 0 0,-1 1 0 0 0,2 0 0 0 0,-2 0 0 0 0,0 1 0 0 0,0 0 0 0 0,0 0 0 0 0,-1 1 0 0 0,12 10 0 0 0,-12-8 0 0 0,1 0 1 0 0,-1 1-1 0 0,-1 0 1 0 0,-1 0-1 0 0,0 0 0 0 0,0 1 1 0 0,-1-1-1 0 0,-1 1 1 0 0,1 0-1 0 0,-2 1 0 0 0,0-1 1 0 0,-1 0-1 0 0,0 1 1 0 0,-1-1-1 0 0,0 1 0 0 0,-1-1 1 0 0,-1 1-1 0 0,0 0 1 0 0,-6 19-1 0 0,4-19 0 0 0,-1 0-1 0 0,-1 0 1 0 0,0-1-1 0 0,0 1 1 0 0,-1-2 0 0 0,-1 1-1 0 0,-1 0 1 0 0,0-1-1 0 0,0 0 1 0 0,-1 0 0 0 0,0-1-1 0 0,-2 0 1 0 0,2 0-1 0 0,-2-1 1 0 0,0 0 0 0 0,0 0-1 0 0,-1-1 1 0 0,-1 0-1 0 0,-11 4 1 0 0,-34 10-10 0 0,0-3 0 0 0,-2-1 0 0 0,0-3 0 0 0,-101 12 0 0 0,133-22 0 0 0,1-2 0 0 0,-1-1 0 0 0,1 0 0 0 0,-1-1 0 0 0,1-2 0 0 0,0 0 0 0 0,0-2 0 0 0,0 1 0 0 0,1-3 0 0 0,0 0 0 0 0,1-1 0 0 0,-49-20 0 0 0,71 26 0 0 0,-1 0 0 0 0,1 0 0 0 0,-1 0 0 0 0,1 0 0 0 0,-1-1 0 0 0,2 1 0 0 0,-2-1 0 0 0,2 1 0 0 0,-1-1 0 0 0,0 1 0 0 0,1-2 0 0 0,0 1 0 0 0,-1 1 0 0 0,2-2 0 0 0,-1 1 0 0 0,1 0 0 0 0,-1-1 0 0 0,0-3 0 0 0,-2-11 0 0 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8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40 14464 0 0,'0'0'1584'0'0,"4"-3"-1121"0"0,12-11-255 0 0,-16 14-92 0 0,1-1-1 0 0,0 1 1 0 0,-1-1-1 0 0,1 0 1 0 0,-1 0-1 0 0,0 1 1 0 0,0 0-1 0 0,0-1 1 0 0,1 0-1 0 0,-1 1 1 0 0,0-1-1 0 0,0 0 1 0 0,1 1-1 0 0,-1-1 1 0 0,0 0-1 0 0,0 0 1 0 0,0 1-1 0 0,0-1 1 0 0,-1-1-1 0 0,1 2-42 0 0,0-1-1 0 0,0 1 0 0 0,0 0 0 0 0,0 0 0 0 0,0 0 0 0 0,0-1 0 0 0,0 1 0 0 0,0-1 0 0 0,0 1 0 0 0,0 0 1 0 0,0 0-1 0 0,0-1 0 0 0,0 1 0 0 0,1 0 0 0 0,-1-1 0 0 0,0 1 0 0 0,0-1 0 0 0,0 1 0 0 0,1 0 0 0 0,-1 0 1 0 0,0 0-1 0 0,0-1 0 0 0,1 1 0 0 0,-1 0 0 0 0,0 0 0 0 0,1-1 0 0 0,-1 1 0 0 0,0 0 0 0 0,1 0 0 0 0,-1 0 0 0 0,1 0 1 0 0,-1-1-1 0 0,0 1-47 0 0,0 0 0 0 0,0 0 0 0 0,0 0 0 0 0,0 0 0 0 0,0 0 0 0 0,1 0 0 0 0,-1 0 0 0 0,0 0 0 0 0,0 0 0 0 0,0 0 0 0 0,0 1 0 0 0,0-1 0 0 0,0 0 0 0 0,1 0 1 0 0,-1 0-1 0 0,0 0 0 0 0,0 0 0 0 0,0 0 0 0 0,0 0 0 0 0,0 0 0 0 0,0 0 0 0 0,1 0 0 0 0,-1 0 0 0 0,0 0 0 0 0,0 0 0 0 0,0 0 0 0 0,0 0 0 0 0,0 0 0 0 0,0 0 0 0 0,0 0 0 0 0,0 0 1 0 0,0 0-1 0 0,0 1 0 0 0,0-1 0 0 0,0 0 0 0 0,1 0 0 0 0,-1 0 0 0 0,0 0 0 0 0,0 0 0 0 0,0 1 0 0 0,0-1 0 0 0,0 0 0 0 0,0 0 0 0 0,0 0 0 0 0,0 0 0 0 0,-1 0 0 0 0,1 0 0 0 0,0 0 1 0 0,1 11 2524 0 0,-5 11-537 0 0,-2 29-1472 0 0,5 96-1 0 0,1-75-374 0 0,17 185 218 0 0,-13-208-317 0 0,-1-15 23 0 0,3 24 84 0 0,1-18-82 0 0,-5-31 5 0 0,-1 2 0 0 0,-1 14 0 0 0,0-21-3 0 0,0-3 546 0 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8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 45 13264 0 0,'0'0'3958'0'0,"-1"-4"-3693"0"0,-2-24 1777 0 0,3 25-12 0 0,0 2-2016 0 0,1 1 0 0 0,-1 0-1 0 0,0 0 1 0 0,0-1 0 0 0,0 1 0 0 0,0-1 0 0 0,1 1 0 0 0,-1 0 0 0 0,0-1 0 0 0,0 1 0 0 0,1-1 0 0 0,-1 1 0 0 0,0-1 0 0 0,0 1 0 0 0,0 0 0 0 0,1 0-1 0 0,-1-1 1 0 0,1 0 0 0 0,2 1 92 0 0,-1 0-1 0 0,1-1 0 0 0,0 1 0 0 0,-1 0 0 0 0,2 0 1 0 0,-2 0-1 0 0,1 0 0 0 0,0 0 0 0 0,-1 1 1 0 0,1-1-1 0 0,-1 0 0 0 0,1 1 0 0 0,0-1 1 0 0,3 2-1 0 0,34 17 444 0 0,-26-12-493 0 0,10 6 157 0 0,0 1-1 0 0,0 1 0 0 0,-2 0 1 0 0,-1 2-1 0 0,0 0 1 0 0,30 34-1 0 0,171 197 1527 0 0,-99-109-979 0 0,-122-138-755 0 0,21 31 54 0 0,-17-24-44 0 0,-1-1 1 0 0,1-1 0 0 0,12 14-1 0 0,-9-12 13 0 0,4 5-12 0 0,-12-13-7 0 0,1 1-1 0 0,-1-1 1 0 0,0 0-1 0 0,0 0 1 0 0,0 0-1 0 0,1 1 1 0 0,-1-1-1 0 0,1 0 0 0 0,0 1 1 0 0,-1-1-1 0 0,1 0 1 0 0,-1 0-1 0 0,1 0 1 0 0,-1 1-1 0 0,1-1 1 0 0,0 0-1 0 0,-1 0 1 0 0,0 0-1 0 0,0 0 0 0 0,1 0 1 0 0,0 0-1 0 0,-1 0 1 0 0,1 0-1 0 0,-1 0 1 0 0,1 0-1 0 0,-1 0 1 0 0,1-1-1 0 0,0 1 0 0 0,3-1 95 0 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8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432 0 19999 0 0,'0'0'5688'0'0,"-6"3"-4800"0"0,-24 14-572 0 0,1 1-1 0 0,1 2 1 0 0,1 0-1 0 0,2 0 0 0 0,0 2 1 0 0,2 1-1 0 0,1 0 1 0 0,1 2-1 0 0,-24 36 1 0 0,29-35-183 0 0,-12 14 121 0 0,3 1 0 0 0,2 1-1 0 0,-16 47 1 0 0,33-73-154 0 0,3-8-33 0 0,-1 1-1 0 0,-1 16 1 0 0,4-23-53 0 0,1 0 0 0 0,0 0 1 0 0,0 0-1 0 0,0 0 1 0 0,0 0-1 0 0,1 1 1 0 0,-1-1-1 0 0,1 0 1 0 0,0 0-1 0 0,-1 0 0 0 0,1 0 1 0 0,0-1-1 0 0,0 1 1 0 0,0 0-1 0 0,1 1 1 0 0,2 1-1 0 0,12 10 170 0 0,-9-12-96 0 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8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 19199 0 0,'0'0'914'0'0,"1"3"3"0"0,26 101 1174 0 0,-20-44-1910 0 0,3 19 724 0 0,6 4 559 0 0,19 73-152 0 0,-29-133-1263 0 0,1 2 253 0 0,1 0 0 0 0,1 1-1 0 0,20 34 1 0 0,16 11 709 0 0,-14-24-606 0 0,-29-44-359 0 0,1 0-1 0 0,-1-1 1 0 0,1 1 0 0 0,0-1-1 0 0,0 1 1 0 0,0-1 0 0 0,0 0-1 0 0,1 0 1 0 0,4 3-1 0 0,-3-2 20 0 0,9 5 126 0 0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5-13T22:39:18.28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220 197 20207 0 0,'0'0'3554'0'0,"4"3"-3298"0"0,7 4 288 0 0,0-1 0 0 0,0 0 0 0 0,1 0 0 0 0,-1-1 0 0 0,24 7 0 0 0,-23-9-235 0 0,1 0 0 0 0,-1-1 0 0 0,1-1 0 0 0,15 1 0 0 0,-21-2-187 0 0,0 0 0 0 0,0-1-1 0 0,0 1 1 0 0,0-2 0 0 0,-1 1-1 0 0,1 0 1 0 0,0-1 0 0 0,-1 0-1 0 0,11-4 1 0 0,-8 2-55 0 0,0 0 0 0 0,-1-1 0 0 0,0 0 0 0 0,0-1 0 0 0,-1 1 0 0 0,1-1 1 0 0,-1 1-1 0 0,-1-2 0 0 0,0 1 0 0 0,10-13 0 0 0,-15 17-44 0 0,2-1 1 0 0,-1-1-1 0 0,-1 2 1 0 0,1-2 0 0 0,-1 1-1 0 0,1 0 1 0 0,-1-1-1 0 0,0 1 1 0 0,-1 0-1 0 0,0-1 1 0 0,0 1-1 0 0,0-1 1 0 0,0 1 0 0 0,0-1-1 0 0,0 1 1 0 0,0 0-1 0 0,-1 0 1 0 0,0-1-1 0 0,-1 1 1 0 0,1 0-1 0 0,-1-1 1 0 0,1 1 0 0 0,-1 0-1 0 0,-1 0 1 0 0,2 0-1 0 0,-2 0 1 0 0,-4-4-1 0 0,1 2 23 0 0,0 0 0 0 0,-1 1 0 0 0,0-1 0 0 0,0 1 0 0 0,-1 0 0 0 0,0 1 0 0 0,1-1 0 0 0,-1 1 0 0 0,-12-3-1 0 0,-5-1 69 0 0,-49-7 0 0 0,41 11-29 0 0,-42-1 0 0 0,57 3-78 0 0,10 1-1 0 0,-2 0-1 0 0,1 1 1 0 0,1-1-1 0 0,-2 2 1 0 0,1-1-1 0 0,1 1 0 0 0,-1 0 1 0 0,0 0-1 0 0,2 1 1 0 0,-2 0-1 0 0,1 0 1 0 0,0 1-1 0 0,0-1 1 0 0,-9 8-1 0 0,7-4 5 0 0,0 0 0 0 0,0 0 0 0 0,2 1 0 0 0,-1 0 1 0 0,1 1-1 0 0,1-1 0 0 0,0 1 0 0 0,0 0 0 0 0,-5 11 0 0 0,8-12-1 0 0,0-1 0 0 0,2 2 1 0 0,-1-2-1 0 0,1 2 0 0 0,1-1 0 0 0,-1 0 1 0 0,1 1-1 0 0,1-1 0 0 0,0 0 0 0 0,1 0 1 0 0,0 1-1 0 0,0-2 0 0 0,1 2 0 0 0,1-1 1 0 0,6 14-1 0 0,-3-11 2 0 0,0 0 1 0 0,1 0-1 0 0,0-1 0 0 0,0 0 0 0 0,2 0 1 0 0,0-1-1 0 0,0 0 0 0 0,2 0 0 0 0,-1 0 1 0 0,16 9-1 0 0,2-2-11 0 0,-1-2 0 0 0,2 0 0 0 0,0-1 0 0 0,2-2 0 0 0,57 17 0 0 0,-27-14 0 0 0,2-1 0 0 0,67 6 0 0 0,24-7 0 0 0,-137-11 0 0 0,-1-1 0 0 0,0-1 0 0 0,1 0 0 0 0,-1-1 0 0 0,0-1 0 0 0,-1 0 0 0 0,25-6 0 0 0,-16 0 0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7491B-5967-927E-8B47-9837559514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E8F058-83B2-3D28-7BF5-683C62AE44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570E2F-BDD6-94C0-C01C-B001F2C42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54EF-E691-9245-B7DB-40D8DF2CA192}" type="datetimeFigureOut">
              <a:rPr lang="en-US" smtClean="0"/>
              <a:t>5/18/23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798460-A078-E60F-7BF2-189EAFB13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F3519-5BA8-4784-0DE4-96BB7A1D1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03BB-42C2-2B45-9445-CB4A6BF72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991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AC4E2-3646-3A4E-24FC-8440DDD67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64E1A5-90F8-2715-1181-23DECA9D95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3C739-5E9A-6308-AB80-911D906A3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54EF-E691-9245-B7DB-40D8DF2CA192}" type="datetimeFigureOut">
              <a:rPr lang="en-US" smtClean="0"/>
              <a:t>5/18/23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6711D1-DC92-F0B8-D4DA-F86EB2AA1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706099-F577-D486-783C-5D365B367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03BB-42C2-2B45-9445-CB4A6BF72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32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75A393-98B7-E9EF-AE8F-7AB4988611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F5E502-7401-4C62-25F2-B8251F7CDC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E42AC1-3F26-EC15-0A63-9F28CF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54EF-E691-9245-B7DB-40D8DF2CA192}" type="datetimeFigureOut">
              <a:rPr lang="en-US" smtClean="0"/>
              <a:t>5/18/23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E8B13-0E19-FF98-E900-F69E88CBD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8FD17B-E37B-745F-D059-E1F08AD13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03BB-42C2-2B45-9445-CB4A6BF72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5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ED26C-47E1-1481-A7DA-E8800CD4E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AEE15-C48B-A357-DB43-E96D9F8030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73D149-DB8E-7637-1457-DD00B0112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54EF-E691-9245-B7DB-40D8DF2CA192}" type="datetimeFigureOut">
              <a:rPr lang="en-US" smtClean="0"/>
              <a:t>5/18/23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800BFE-0FAF-C31E-C57C-316A05F97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6ACC56-959A-2D6C-A053-B4B918E25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03BB-42C2-2B45-9445-CB4A6BF72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318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F9E79-4010-C45F-9C12-C8154DF11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E6859E-821C-FCFC-353C-1ED2E44E6A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7E15D0-5777-E9E1-793D-980620945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54EF-E691-9245-B7DB-40D8DF2CA192}" type="datetimeFigureOut">
              <a:rPr lang="en-US" smtClean="0"/>
              <a:t>5/18/23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5A022-D5D3-E7DB-FEC8-97E783BAF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4553ED-FEEA-EA67-CBB5-8047141FE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03BB-42C2-2B45-9445-CB4A6BF72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555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97657-0559-45B4-2389-21DE9B064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0807AE-A729-17EB-8DA2-BC86DA3C72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9A8E5-9330-F2C2-1DDD-B1D803EDA9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F63347-2ADF-795A-C863-1AE9603AA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54EF-E691-9245-B7DB-40D8DF2CA192}" type="datetimeFigureOut">
              <a:rPr lang="en-US" smtClean="0"/>
              <a:t>5/18/23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DD89D6-2F35-B7A4-7C03-F182071A5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0580A7-6CE3-88D2-1EBF-55ADA49C3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03BB-42C2-2B45-9445-CB4A6BF72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95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9679A-5049-6F9C-395D-30707816E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C28D5-5AB3-EE1E-3B40-BD16C71BA0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32C206-46C2-FD2A-DAD4-F1F08183C1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59401F-00B6-7288-9500-64B84CBF4E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9CEADC-71E3-994E-6C78-9D5188D23F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95F2B0-91D3-2943-19B9-3566F41C5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54EF-E691-9245-B7DB-40D8DF2CA192}" type="datetimeFigureOut">
              <a:rPr lang="en-US" smtClean="0"/>
              <a:t>5/18/23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8C7B87-3B9C-554D-E8FF-D7FAE510D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7749A6-C295-8EC0-3E45-409A3556A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03BB-42C2-2B45-9445-CB4A6BF72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320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BCE81-E25D-AA0F-5ECA-D72ADE66C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5FEE36-9DCF-EB99-6686-8D7DF8859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54EF-E691-9245-B7DB-40D8DF2CA192}" type="datetimeFigureOut">
              <a:rPr lang="en-US" smtClean="0"/>
              <a:t>5/18/23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592FEA-6E09-7175-9590-E1CC25EB5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AA24B2-47AC-F363-AC55-C49A1B929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03BB-42C2-2B45-9445-CB4A6BF72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862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997B18-3A0C-E5FE-21FD-ED655F493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54EF-E691-9245-B7DB-40D8DF2CA192}" type="datetimeFigureOut">
              <a:rPr lang="en-US" smtClean="0"/>
              <a:t>5/18/23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31BFCF-10F1-826C-29F2-1A25D5105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C945AA-C479-254E-BD2C-2356B1052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03BB-42C2-2B45-9445-CB4A6BF72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352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DC5F9-C7CD-18A5-B18B-1F8F09130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AC152-CF4F-888B-322B-004C46E21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4606B8-6B52-7C82-3214-FFD33E34AE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C45578-2779-81DA-BC70-ABEC90F53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54EF-E691-9245-B7DB-40D8DF2CA192}" type="datetimeFigureOut">
              <a:rPr lang="en-US" smtClean="0"/>
              <a:t>5/18/23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AF8D2E-9876-981D-7FF8-02452BC30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604098-50DB-21B7-CA78-AAA7A8197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03BB-42C2-2B45-9445-CB4A6BF72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589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87C93-F399-266F-7E02-FCF604FC9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5B5333-3C34-D36B-586F-740B926E4E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D205AC-7902-D16C-B7E6-5C99CDD9C3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64C0F1-A9D6-6954-0360-E8B5CECC3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54EF-E691-9245-B7DB-40D8DF2CA192}" type="datetimeFigureOut">
              <a:rPr lang="en-US" smtClean="0"/>
              <a:t>5/18/23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1FBFA9-D994-7EFF-BF70-F947B248A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277A18-3C85-BDE0-3EC9-956410C4F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003BB-42C2-2B45-9445-CB4A6BF72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019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66980E-A40A-A8F5-2D0D-281BAD246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1AA574-1082-959A-AB69-295230086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A8BEA6-ED00-28FF-06F8-978AF02C90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754EF-E691-9245-B7DB-40D8DF2CA192}" type="datetimeFigureOut">
              <a:rPr lang="en-US" smtClean="0"/>
              <a:t>5/18/23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3D783E-622B-D1FA-CA85-DCCBFA49BD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CD9768-85B8-43AC-3E9F-0D014E5B72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003BB-42C2-2B45-9445-CB4A6BF72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42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58.xml"/><Relationship Id="rId21" Type="http://schemas.openxmlformats.org/officeDocument/2006/relationships/customXml" Target="../ink/ink10.xml"/><Relationship Id="rId42" Type="http://schemas.openxmlformats.org/officeDocument/2006/relationships/image" Target="../media/image22.png"/><Relationship Id="rId63" Type="http://schemas.openxmlformats.org/officeDocument/2006/relationships/customXml" Target="../ink/ink31.xml"/><Relationship Id="rId84" Type="http://schemas.openxmlformats.org/officeDocument/2006/relationships/image" Target="../media/image43.png"/><Relationship Id="rId138" Type="http://schemas.openxmlformats.org/officeDocument/2006/relationships/image" Target="../media/image70.png"/><Relationship Id="rId159" Type="http://schemas.openxmlformats.org/officeDocument/2006/relationships/customXml" Target="../ink/ink79.xml"/><Relationship Id="rId170" Type="http://schemas.openxmlformats.org/officeDocument/2006/relationships/image" Target="../media/image86.png"/><Relationship Id="rId191" Type="http://schemas.openxmlformats.org/officeDocument/2006/relationships/customXml" Target="../ink/ink95.xml"/><Relationship Id="rId205" Type="http://schemas.openxmlformats.org/officeDocument/2006/relationships/customXml" Target="../ink/ink102.xml"/><Relationship Id="rId226" Type="http://schemas.openxmlformats.org/officeDocument/2006/relationships/image" Target="../media/image114.png"/><Relationship Id="rId107" Type="http://schemas.openxmlformats.org/officeDocument/2006/relationships/customXml" Target="../ink/ink53.xml"/><Relationship Id="rId11" Type="http://schemas.openxmlformats.org/officeDocument/2006/relationships/customXml" Target="../ink/ink5.xml"/><Relationship Id="rId32" Type="http://schemas.openxmlformats.org/officeDocument/2006/relationships/image" Target="../media/image17.png"/><Relationship Id="rId53" Type="http://schemas.openxmlformats.org/officeDocument/2006/relationships/customXml" Target="../ink/ink26.xml"/><Relationship Id="rId74" Type="http://schemas.openxmlformats.org/officeDocument/2006/relationships/image" Target="../media/image38.png"/><Relationship Id="rId128" Type="http://schemas.openxmlformats.org/officeDocument/2006/relationships/image" Target="../media/image65.png"/><Relationship Id="rId149" Type="http://schemas.openxmlformats.org/officeDocument/2006/relationships/customXml" Target="../ink/ink74.xml"/><Relationship Id="rId5" Type="http://schemas.openxmlformats.org/officeDocument/2006/relationships/customXml" Target="../ink/ink2.xml"/><Relationship Id="rId95" Type="http://schemas.openxmlformats.org/officeDocument/2006/relationships/customXml" Target="../ink/ink47.xml"/><Relationship Id="rId160" Type="http://schemas.openxmlformats.org/officeDocument/2006/relationships/image" Target="../media/image81.png"/><Relationship Id="rId181" Type="http://schemas.openxmlformats.org/officeDocument/2006/relationships/customXml" Target="../ink/ink90.xml"/><Relationship Id="rId216" Type="http://schemas.openxmlformats.org/officeDocument/2006/relationships/image" Target="../media/image109.png"/><Relationship Id="rId22" Type="http://schemas.openxmlformats.org/officeDocument/2006/relationships/image" Target="../media/image12.png"/><Relationship Id="rId43" Type="http://schemas.openxmlformats.org/officeDocument/2006/relationships/customXml" Target="../ink/ink21.xml"/><Relationship Id="rId64" Type="http://schemas.openxmlformats.org/officeDocument/2006/relationships/image" Target="../media/image33.png"/><Relationship Id="rId118" Type="http://schemas.openxmlformats.org/officeDocument/2006/relationships/image" Target="../media/image60.png"/><Relationship Id="rId139" Type="http://schemas.openxmlformats.org/officeDocument/2006/relationships/customXml" Target="../ink/ink69.xml"/><Relationship Id="rId85" Type="http://schemas.openxmlformats.org/officeDocument/2006/relationships/customXml" Target="../ink/ink42.xml"/><Relationship Id="rId150" Type="http://schemas.openxmlformats.org/officeDocument/2006/relationships/image" Target="../media/image76.png"/><Relationship Id="rId171" Type="http://schemas.openxmlformats.org/officeDocument/2006/relationships/customXml" Target="../ink/ink85.xml"/><Relationship Id="rId192" Type="http://schemas.openxmlformats.org/officeDocument/2006/relationships/image" Target="../media/image97.png"/><Relationship Id="rId206" Type="http://schemas.openxmlformats.org/officeDocument/2006/relationships/image" Target="../media/image104.png"/><Relationship Id="rId227" Type="http://schemas.openxmlformats.org/officeDocument/2006/relationships/customXml" Target="../ink/ink113.xml"/><Relationship Id="rId12" Type="http://schemas.openxmlformats.org/officeDocument/2006/relationships/image" Target="../media/image7.png"/><Relationship Id="rId33" Type="http://schemas.openxmlformats.org/officeDocument/2006/relationships/customXml" Target="../ink/ink16.xml"/><Relationship Id="rId108" Type="http://schemas.openxmlformats.org/officeDocument/2006/relationships/image" Target="../media/image55.png"/><Relationship Id="rId129" Type="http://schemas.openxmlformats.org/officeDocument/2006/relationships/customXml" Target="../ink/ink64.xml"/><Relationship Id="rId54" Type="http://schemas.openxmlformats.org/officeDocument/2006/relationships/image" Target="../media/image28.png"/><Relationship Id="rId75" Type="http://schemas.openxmlformats.org/officeDocument/2006/relationships/customXml" Target="../ink/ink37.xml"/><Relationship Id="rId96" Type="http://schemas.openxmlformats.org/officeDocument/2006/relationships/image" Target="../media/image49.png"/><Relationship Id="rId140" Type="http://schemas.openxmlformats.org/officeDocument/2006/relationships/image" Target="../media/image71.png"/><Relationship Id="rId161" Type="http://schemas.openxmlformats.org/officeDocument/2006/relationships/customXml" Target="../ink/ink80.xml"/><Relationship Id="rId182" Type="http://schemas.openxmlformats.org/officeDocument/2006/relationships/image" Target="../media/image92.png"/><Relationship Id="rId217" Type="http://schemas.openxmlformats.org/officeDocument/2006/relationships/customXml" Target="../ink/ink108.xml"/><Relationship Id="rId6" Type="http://schemas.openxmlformats.org/officeDocument/2006/relationships/image" Target="../media/image4.png"/><Relationship Id="rId23" Type="http://schemas.openxmlformats.org/officeDocument/2006/relationships/customXml" Target="../ink/ink11.xml"/><Relationship Id="rId119" Type="http://schemas.openxmlformats.org/officeDocument/2006/relationships/customXml" Target="../ink/ink59.xml"/><Relationship Id="rId44" Type="http://schemas.openxmlformats.org/officeDocument/2006/relationships/image" Target="../media/image23.png"/><Relationship Id="rId65" Type="http://schemas.openxmlformats.org/officeDocument/2006/relationships/customXml" Target="../ink/ink32.xml"/><Relationship Id="rId86" Type="http://schemas.openxmlformats.org/officeDocument/2006/relationships/image" Target="../media/image44.png"/><Relationship Id="rId130" Type="http://schemas.openxmlformats.org/officeDocument/2006/relationships/image" Target="../media/image66.png"/><Relationship Id="rId151" Type="http://schemas.openxmlformats.org/officeDocument/2006/relationships/customXml" Target="../ink/ink75.xml"/><Relationship Id="rId172" Type="http://schemas.openxmlformats.org/officeDocument/2006/relationships/image" Target="../media/image87.png"/><Relationship Id="rId193" Type="http://schemas.openxmlformats.org/officeDocument/2006/relationships/customXml" Target="../ink/ink96.xml"/><Relationship Id="rId207" Type="http://schemas.openxmlformats.org/officeDocument/2006/relationships/customXml" Target="../ink/ink103.xml"/><Relationship Id="rId228" Type="http://schemas.openxmlformats.org/officeDocument/2006/relationships/image" Target="../media/image115.png"/><Relationship Id="rId13" Type="http://schemas.openxmlformats.org/officeDocument/2006/relationships/customXml" Target="../ink/ink6.xml"/><Relationship Id="rId109" Type="http://schemas.openxmlformats.org/officeDocument/2006/relationships/customXml" Target="../ink/ink54.xml"/><Relationship Id="rId34" Type="http://schemas.openxmlformats.org/officeDocument/2006/relationships/image" Target="../media/image18.png"/><Relationship Id="rId55" Type="http://schemas.openxmlformats.org/officeDocument/2006/relationships/customXml" Target="../ink/ink27.xml"/><Relationship Id="rId76" Type="http://schemas.openxmlformats.org/officeDocument/2006/relationships/image" Target="../media/image39.png"/><Relationship Id="rId97" Type="http://schemas.openxmlformats.org/officeDocument/2006/relationships/customXml" Target="../ink/ink48.xml"/><Relationship Id="rId120" Type="http://schemas.openxmlformats.org/officeDocument/2006/relationships/image" Target="../media/image61.png"/><Relationship Id="rId141" Type="http://schemas.openxmlformats.org/officeDocument/2006/relationships/customXml" Target="../ink/ink70.xml"/><Relationship Id="rId7" Type="http://schemas.openxmlformats.org/officeDocument/2006/relationships/customXml" Target="../ink/ink3.xml"/><Relationship Id="rId162" Type="http://schemas.openxmlformats.org/officeDocument/2006/relationships/image" Target="../media/image82.png"/><Relationship Id="rId183" Type="http://schemas.openxmlformats.org/officeDocument/2006/relationships/customXml" Target="../ink/ink91.xml"/><Relationship Id="rId218" Type="http://schemas.openxmlformats.org/officeDocument/2006/relationships/image" Target="../media/image110.png"/><Relationship Id="rId24" Type="http://schemas.openxmlformats.org/officeDocument/2006/relationships/image" Target="../media/image13.png"/><Relationship Id="rId45" Type="http://schemas.openxmlformats.org/officeDocument/2006/relationships/customXml" Target="../ink/ink22.xml"/><Relationship Id="rId66" Type="http://schemas.openxmlformats.org/officeDocument/2006/relationships/image" Target="../media/image34.png"/><Relationship Id="rId87" Type="http://schemas.openxmlformats.org/officeDocument/2006/relationships/customXml" Target="../ink/ink43.xml"/><Relationship Id="rId110" Type="http://schemas.openxmlformats.org/officeDocument/2006/relationships/image" Target="../media/image56.png"/><Relationship Id="rId131" Type="http://schemas.openxmlformats.org/officeDocument/2006/relationships/customXml" Target="../ink/ink65.xml"/><Relationship Id="rId152" Type="http://schemas.openxmlformats.org/officeDocument/2006/relationships/image" Target="../media/image77.png"/><Relationship Id="rId173" Type="http://schemas.openxmlformats.org/officeDocument/2006/relationships/customXml" Target="../ink/ink86.xml"/><Relationship Id="rId194" Type="http://schemas.openxmlformats.org/officeDocument/2006/relationships/image" Target="../media/image98.png"/><Relationship Id="rId208" Type="http://schemas.openxmlformats.org/officeDocument/2006/relationships/image" Target="../media/image105.png"/><Relationship Id="rId229" Type="http://schemas.openxmlformats.org/officeDocument/2006/relationships/customXml" Target="../ink/ink114.xml"/><Relationship Id="rId14" Type="http://schemas.openxmlformats.org/officeDocument/2006/relationships/image" Target="../media/image8.png"/><Relationship Id="rId35" Type="http://schemas.openxmlformats.org/officeDocument/2006/relationships/customXml" Target="../ink/ink17.xml"/><Relationship Id="rId56" Type="http://schemas.openxmlformats.org/officeDocument/2006/relationships/image" Target="../media/image29.png"/><Relationship Id="rId77" Type="http://schemas.openxmlformats.org/officeDocument/2006/relationships/customXml" Target="../ink/ink38.xml"/><Relationship Id="rId100" Type="http://schemas.openxmlformats.org/officeDocument/2006/relationships/image" Target="../media/image51.png"/><Relationship Id="rId8" Type="http://schemas.openxmlformats.org/officeDocument/2006/relationships/image" Target="../media/image5.png"/><Relationship Id="rId98" Type="http://schemas.openxmlformats.org/officeDocument/2006/relationships/image" Target="../media/image50.png"/><Relationship Id="rId121" Type="http://schemas.openxmlformats.org/officeDocument/2006/relationships/customXml" Target="../ink/ink60.xml"/><Relationship Id="rId142" Type="http://schemas.openxmlformats.org/officeDocument/2006/relationships/image" Target="../media/image72.png"/><Relationship Id="rId163" Type="http://schemas.openxmlformats.org/officeDocument/2006/relationships/customXml" Target="../ink/ink81.xml"/><Relationship Id="rId184" Type="http://schemas.openxmlformats.org/officeDocument/2006/relationships/image" Target="../media/image93.png"/><Relationship Id="rId219" Type="http://schemas.openxmlformats.org/officeDocument/2006/relationships/customXml" Target="../ink/ink109.xml"/><Relationship Id="rId230" Type="http://schemas.openxmlformats.org/officeDocument/2006/relationships/image" Target="../media/image2.png"/><Relationship Id="rId25" Type="http://schemas.openxmlformats.org/officeDocument/2006/relationships/customXml" Target="../ink/ink12.xml"/><Relationship Id="rId46" Type="http://schemas.openxmlformats.org/officeDocument/2006/relationships/image" Target="../media/image24.png"/><Relationship Id="rId67" Type="http://schemas.openxmlformats.org/officeDocument/2006/relationships/customXml" Target="../ink/ink33.xml"/><Relationship Id="rId20" Type="http://schemas.openxmlformats.org/officeDocument/2006/relationships/image" Target="../media/image11.png"/><Relationship Id="rId41" Type="http://schemas.openxmlformats.org/officeDocument/2006/relationships/customXml" Target="../ink/ink20.xml"/><Relationship Id="rId62" Type="http://schemas.openxmlformats.org/officeDocument/2006/relationships/image" Target="../media/image32.png"/><Relationship Id="rId83" Type="http://schemas.openxmlformats.org/officeDocument/2006/relationships/customXml" Target="../ink/ink41.xml"/><Relationship Id="rId88" Type="http://schemas.openxmlformats.org/officeDocument/2006/relationships/image" Target="../media/image45.png"/><Relationship Id="rId111" Type="http://schemas.openxmlformats.org/officeDocument/2006/relationships/customXml" Target="../ink/ink55.xml"/><Relationship Id="rId132" Type="http://schemas.openxmlformats.org/officeDocument/2006/relationships/image" Target="../media/image67.png"/><Relationship Id="rId153" Type="http://schemas.openxmlformats.org/officeDocument/2006/relationships/customXml" Target="../ink/ink76.xml"/><Relationship Id="rId174" Type="http://schemas.openxmlformats.org/officeDocument/2006/relationships/image" Target="../media/image88.png"/><Relationship Id="rId179" Type="http://schemas.openxmlformats.org/officeDocument/2006/relationships/customXml" Target="../ink/ink89.xml"/><Relationship Id="rId195" Type="http://schemas.openxmlformats.org/officeDocument/2006/relationships/customXml" Target="../ink/ink97.xml"/><Relationship Id="rId209" Type="http://schemas.openxmlformats.org/officeDocument/2006/relationships/customXml" Target="../ink/ink104.xml"/><Relationship Id="rId190" Type="http://schemas.openxmlformats.org/officeDocument/2006/relationships/image" Target="../media/image96.png"/><Relationship Id="rId204" Type="http://schemas.openxmlformats.org/officeDocument/2006/relationships/image" Target="../media/image103.png"/><Relationship Id="rId220" Type="http://schemas.openxmlformats.org/officeDocument/2006/relationships/image" Target="../media/image111.png"/><Relationship Id="rId225" Type="http://schemas.openxmlformats.org/officeDocument/2006/relationships/customXml" Target="../ink/ink112.xml"/><Relationship Id="rId15" Type="http://schemas.openxmlformats.org/officeDocument/2006/relationships/customXml" Target="../ink/ink7.xml"/><Relationship Id="rId36" Type="http://schemas.openxmlformats.org/officeDocument/2006/relationships/image" Target="../media/image19.png"/><Relationship Id="rId57" Type="http://schemas.openxmlformats.org/officeDocument/2006/relationships/customXml" Target="../ink/ink28.xml"/><Relationship Id="rId106" Type="http://schemas.openxmlformats.org/officeDocument/2006/relationships/image" Target="../media/image54.png"/><Relationship Id="rId127" Type="http://schemas.openxmlformats.org/officeDocument/2006/relationships/customXml" Target="../ink/ink63.xml"/><Relationship Id="rId10" Type="http://schemas.openxmlformats.org/officeDocument/2006/relationships/image" Target="../media/image6.png"/><Relationship Id="rId31" Type="http://schemas.openxmlformats.org/officeDocument/2006/relationships/customXml" Target="../ink/ink15.xml"/><Relationship Id="rId52" Type="http://schemas.openxmlformats.org/officeDocument/2006/relationships/image" Target="../media/image27.png"/><Relationship Id="rId73" Type="http://schemas.openxmlformats.org/officeDocument/2006/relationships/customXml" Target="../ink/ink36.xml"/><Relationship Id="rId78" Type="http://schemas.openxmlformats.org/officeDocument/2006/relationships/image" Target="../media/image40.png"/><Relationship Id="rId94" Type="http://schemas.openxmlformats.org/officeDocument/2006/relationships/image" Target="../media/image48.png"/><Relationship Id="rId99" Type="http://schemas.openxmlformats.org/officeDocument/2006/relationships/customXml" Target="../ink/ink49.xml"/><Relationship Id="rId101" Type="http://schemas.openxmlformats.org/officeDocument/2006/relationships/customXml" Target="../ink/ink50.xml"/><Relationship Id="rId122" Type="http://schemas.openxmlformats.org/officeDocument/2006/relationships/image" Target="../media/image62.png"/><Relationship Id="rId143" Type="http://schemas.openxmlformats.org/officeDocument/2006/relationships/customXml" Target="../ink/ink71.xml"/><Relationship Id="rId148" Type="http://schemas.openxmlformats.org/officeDocument/2006/relationships/image" Target="../media/image75.png"/><Relationship Id="rId164" Type="http://schemas.openxmlformats.org/officeDocument/2006/relationships/image" Target="../media/image83.png"/><Relationship Id="rId169" Type="http://schemas.openxmlformats.org/officeDocument/2006/relationships/customXml" Target="../ink/ink84.xml"/><Relationship Id="rId185" Type="http://schemas.openxmlformats.org/officeDocument/2006/relationships/customXml" Target="../ink/ink92.xml"/><Relationship Id="rId4" Type="http://schemas.openxmlformats.org/officeDocument/2006/relationships/image" Target="../media/image3.png"/><Relationship Id="rId9" Type="http://schemas.openxmlformats.org/officeDocument/2006/relationships/customXml" Target="../ink/ink4.xml"/><Relationship Id="rId180" Type="http://schemas.openxmlformats.org/officeDocument/2006/relationships/image" Target="../media/image91.png"/><Relationship Id="rId210" Type="http://schemas.openxmlformats.org/officeDocument/2006/relationships/image" Target="../media/image106.png"/><Relationship Id="rId215" Type="http://schemas.openxmlformats.org/officeDocument/2006/relationships/customXml" Target="../ink/ink107.xml"/><Relationship Id="rId26" Type="http://schemas.openxmlformats.org/officeDocument/2006/relationships/image" Target="../media/image14.png"/><Relationship Id="rId231" Type="http://schemas.openxmlformats.org/officeDocument/2006/relationships/image" Target="../media/image3.emf"/><Relationship Id="rId47" Type="http://schemas.openxmlformats.org/officeDocument/2006/relationships/customXml" Target="../ink/ink23.xml"/><Relationship Id="rId68" Type="http://schemas.openxmlformats.org/officeDocument/2006/relationships/image" Target="../media/image35.png"/><Relationship Id="rId89" Type="http://schemas.openxmlformats.org/officeDocument/2006/relationships/customXml" Target="../ink/ink44.xml"/><Relationship Id="rId112" Type="http://schemas.openxmlformats.org/officeDocument/2006/relationships/image" Target="../media/image57.png"/><Relationship Id="rId133" Type="http://schemas.openxmlformats.org/officeDocument/2006/relationships/customXml" Target="../ink/ink66.xml"/><Relationship Id="rId154" Type="http://schemas.openxmlformats.org/officeDocument/2006/relationships/image" Target="../media/image78.png"/><Relationship Id="rId175" Type="http://schemas.openxmlformats.org/officeDocument/2006/relationships/customXml" Target="../ink/ink87.xml"/><Relationship Id="rId196" Type="http://schemas.openxmlformats.org/officeDocument/2006/relationships/image" Target="../media/image99.png"/><Relationship Id="rId200" Type="http://schemas.openxmlformats.org/officeDocument/2006/relationships/image" Target="../media/image101.png"/><Relationship Id="rId16" Type="http://schemas.openxmlformats.org/officeDocument/2006/relationships/image" Target="../media/image9.png"/><Relationship Id="rId221" Type="http://schemas.openxmlformats.org/officeDocument/2006/relationships/customXml" Target="../ink/ink110.xml"/><Relationship Id="rId37" Type="http://schemas.openxmlformats.org/officeDocument/2006/relationships/customXml" Target="../ink/ink18.xml"/><Relationship Id="rId58" Type="http://schemas.openxmlformats.org/officeDocument/2006/relationships/image" Target="../media/image30.png"/><Relationship Id="rId79" Type="http://schemas.openxmlformats.org/officeDocument/2006/relationships/customXml" Target="../ink/ink39.xml"/><Relationship Id="rId102" Type="http://schemas.openxmlformats.org/officeDocument/2006/relationships/image" Target="../media/image52.png"/><Relationship Id="rId123" Type="http://schemas.openxmlformats.org/officeDocument/2006/relationships/customXml" Target="../ink/ink61.xml"/><Relationship Id="rId144" Type="http://schemas.openxmlformats.org/officeDocument/2006/relationships/image" Target="../media/image73.png"/><Relationship Id="rId90" Type="http://schemas.openxmlformats.org/officeDocument/2006/relationships/image" Target="../media/image46.png"/><Relationship Id="rId165" Type="http://schemas.openxmlformats.org/officeDocument/2006/relationships/customXml" Target="../ink/ink82.xml"/><Relationship Id="rId186" Type="http://schemas.openxmlformats.org/officeDocument/2006/relationships/image" Target="../media/image94.png"/><Relationship Id="rId211" Type="http://schemas.openxmlformats.org/officeDocument/2006/relationships/customXml" Target="../ink/ink105.xml"/><Relationship Id="rId232" Type="http://schemas.openxmlformats.org/officeDocument/2006/relationships/image" Target="../media/image116.png"/><Relationship Id="rId27" Type="http://schemas.openxmlformats.org/officeDocument/2006/relationships/customXml" Target="../ink/ink13.xml"/><Relationship Id="rId48" Type="http://schemas.openxmlformats.org/officeDocument/2006/relationships/image" Target="../media/image25.png"/><Relationship Id="rId69" Type="http://schemas.openxmlformats.org/officeDocument/2006/relationships/customXml" Target="../ink/ink34.xml"/><Relationship Id="rId113" Type="http://schemas.openxmlformats.org/officeDocument/2006/relationships/customXml" Target="../ink/ink56.xml"/><Relationship Id="rId134" Type="http://schemas.openxmlformats.org/officeDocument/2006/relationships/image" Target="../media/image68.png"/><Relationship Id="rId80" Type="http://schemas.openxmlformats.org/officeDocument/2006/relationships/image" Target="../media/image41.png"/><Relationship Id="rId155" Type="http://schemas.openxmlformats.org/officeDocument/2006/relationships/customXml" Target="../ink/ink77.xml"/><Relationship Id="rId176" Type="http://schemas.openxmlformats.org/officeDocument/2006/relationships/image" Target="../media/image89.png"/><Relationship Id="rId197" Type="http://schemas.openxmlformats.org/officeDocument/2006/relationships/customXml" Target="../ink/ink98.xml"/><Relationship Id="rId201" Type="http://schemas.openxmlformats.org/officeDocument/2006/relationships/customXml" Target="../ink/ink100.xml"/><Relationship Id="rId222" Type="http://schemas.openxmlformats.org/officeDocument/2006/relationships/image" Target="../media/image112.png"/><Relationship Id="rId17" Type="http://schemas.openxmlformats.org/officeDocument/2006/relationships/customXml" Target="../ink/ink8.xml"/><Relationship Id="rId38" Type="http://schemas.openxmlformats.org/officeDocument/2006/relationships/image" Target="../media/image20.png"/><Relationship Id="rId59" Type="http://schemas.openxmlformats.org/officeDocument/2006/relationships/customXml" Target="../ink/ink29.xml"/><Relationship Id="rId103" Type="http://schemas.openxmlformats.org/officeDocument/2006/relationships/customXml" Target="../ink/ink51.xml"/><Relationship Id="rId124" Type="http://schemas.openxmlformats.org/officeDocument/2006/relationships/image" Target="../media/image63.png"/><Relationship Id="rId70" Type="http://schemas.openxmlformats.org/officeDocument/2006/relationships/image" Target="../media/image36.png"/><Relationship Id="rId91" Type="http://schemas.openxmlformats.org/officeDocument/2006/relationships/customXml" Target="../ink/ink45.xml"/><Relationship Id="rId145" Type="http://schemas.openxmlformats.org/officeDocument/2006/relationships/customXml" Target="../ink/ink72.xml"/><Relationship Id="rId166" Type="http://schemas.openxmlformats.org/officeDocument/2006/relationships/image" Target="../media/image84.png"/><Relationship Id="rId187" Type="http://schemas.openxmlformats.org/officeDocument/2006/relationships/customXml" Target="../ink/ink93.xml"/><Relationship Id="rId1" Type="http://schemas.openxmlformats.org/officeDocument/2006/relationships/slideLayout" Target="../slideLayouts/slideLayout1.xml"/><Relationship Id="rId212" Type="http://schemas.openxmlformats.org/officeDocument/2006/relationships/image" Target="../media/image107.png"/><Relationship Id="rId233" Type="http://schemas.openxmlformats.org/officeDocument/2006/relationships/image" Target="../media/image117.png"/><Relationship Id="rId28" Type="http://schemas.openxmlformats.org/officeDocument/2006/relationships/image" Target="../media/image15.png"/><Relationship Id="rId49" Type="http://schemas.openxmlformats.org/officeDocument/2006/relationships/customXml" Target="../ink/ink24.xml"/><Relationship Id="rId114" Type="http://schemas.openxmlformats.org/officeDocument/2006/relationships/image" Target="../media/image58.png"/><Relationship Id="rId60" Type="http://schemas.openxmlformats.org/officeDocument/2006/relationships/image" Target="../media/image31.png"/><Relationship Id="rId81" Type="http://schemas.openxmlformats.org/officeDocument/2006/relationships/customXml" Target="../ink/ink40.xml"/><Relationship Id="rId135" Type="http://schemas.openxmlformats.org/officeDocument/2006/relationships/customXml" Target="../ink/ink67.xml"/><Relationship Id="rId156" Type="http://schemas.openxmlformats.org/officeDocument/2006/relationships/image" Target="../media/image79.png"/><Relationship Id="rId177" Type="http://schemas.openxmlformats.org/officeDocument/2006/relationships/customXml" Target="../ink/ink88.xml"/><Relationship Id="rId198" Type="http://schemas.openxmlformats.org/officeDocument/2006/relationships/image" Target="../media/image100.png"/><Relationship Id="rId202" Type="http://schemas.openxmlformats.org/officeDocument/2006/relationships/image" Target="../media/image102.png"/><Relationship Id="rId223" Type="http://schemas.openxmlformats.org/officeDocument/2006/relationships/customXml" Target="../ink/ink111.xml"/><Relationship Id="rId18" Type="http://schemas.openxmlformats.org/officeDocument/2006/relationships/image" Target="../media/image10.png"/><Relationship Id="rId39" Type="http://schemas.openxmlformats.org/officeDocument/2006/relationships/customXml" Target="../ink/ink19.xml"/><Relationship Id="rId50" Type="http://schemas.openxmlformats.org/officeDocument/2006/relationships/image" Target="../media/image26.png"/><Relationship Id="rId104" Type="http://schemas.openxmlformats.org/officeDocument/2006/relationships/image" Target="../media/image53.png"/><Relationship Id="rId125" Type="http://schemas.openxmlformats.org/officeDocument/2006/relationships/customXml" Target="../ink/ink62.xml"/><Relationship Id="rId146" Type="http://schemas.openxmlformats.org/officeDocument/2006/relationships/image" Target="../media/image74.png"/><Relationship Id="rId167" Type="http://schemas.openxmlformats.org/officeDocument/2006/relationships/customXml" Target="../ink/ink83.xml"/><Relationship Id="rId188" Type="http://schemas.openxmlformats.org/officeDocument/2006/relationships/image" Target="../media/image95.png"/><Relationship Id="rId71" Type="http://schemas.openxmlformats.org/officeDocument/2006/relationships/customXml" Target="../ink/ink35.xml"/><Relationship Id="rId92" Type="http://schemas.openxmlformats.org/officeDocument/2006/relationships/image" Target="../media/image47.png"/><Relationship Id="rId213" Type="http://schemas.openxmlformats.org/officeDocument/2006/relationships/customXml" Target="../ink/ink106.xml"/><Relationship Id="rId234" Type="http://schemas.openxmlformats.org/officeDocument/2006/relationships/hyperlink" Target="https://mendotagroup.com/" TargetMode="External"/><Relationship Id="rId2" Type="http://schemas.openxmlformats.org/officeDocument/2006/relationships/image" Target="../media/image1.emf"/><Relationship Id="rId29" Type="http://schemas.openxmlformats.org/officeDocument/2006/relationships/customXml" Target="../ink/ink14.xml"/><Relationship Id="rId40" Type="http://schemas.openxmlformats.org/officeDocument/2006/relationships/image" Target="../media/image21.png"/><Relationship Id="rId115" Type="http://schemas.openxmlformats.org/officeDocument/2006/relationships/customXml" Target="../ink/ink57.xml"/><Relationship Id="rId136" Type="http://schemas.openxmlformats.org/officeDocument/2006/relationships/image" Target="../media/image69.png"/><Relationship Id="rId157" Type="http://schemas.openxmlformats.org/officeDocument/2006/relationships/customXml" Target="../ink/ink78.xml"/><Relationship Id="rId178" Type="http://schemas.openxmlformats.org/officeDocument/2006/relationships/image" Target="../media/image90.png"/><Relationship Id="rId61" Type="http://schemas.openxmlformats.org/officeDocument/2006/relationships/customXml" Target="../ink/ink30.xml"/><Relationship Id="rId82" Type="http://schemas.openxmlformats.org/officeDocument/2006/relationships/image" Target="../media/image42.png"/><Relationship Id="rId199" Type="http://schemas.openxmlformats.org/officeDocument/2006/relationships/customXml" Target="../ink/ink99.xml"/><Relationship Id="rId203" Type="http://schemas.openxmlformats.org/officeDocument/2006/relationships/customXml" Target="../ink/ink101.xml"/><Relationship Id="rId19" Type="http://schemas.openxmlformats.org/officeDocument/2006/relationships/customXml" Target="../ink/ink9.xml"/><Relationship Id="rId224" Type="http://schemas.openxmlformats.org/officeDocument/2006/relationships/image" Target="../media/image113.png"/><Relationship Id="rId30" Type="http://schemas.openxmlformats.org/officeDocument/2006/relationships/image" Target="../media/image16.png"/><Relationship Id="rId105" Type="http://schemas.openxmlformats.org/officeDocument/2006/relationships/customXml" Target="../ink/ink52.xml"/><Relationship Id="rId126" Type="http://schemas.openxmlformats.org/officeDocument/2006/relationships/image" Target="../media/image64.png"/><Relationship Id="rId147" Type="http://schemas.openxmlformats.org/officeDocument/2006/relationships/customXml" Target="../ink/ink73.xml"/><Relationship Id="rId168" Type="http://schemas.openxmlformats.org/officeDocument/2006/relationships/image" Target="../media/image85.png"/><Relationship Id="rId51" Type="http://schemas.openxmlformats.org/officeDocument/2006/relationships/customXml" Target="../ink/ink25.xml"/><Relationship Id="rId72" Type="http://schemas.openxmlformats.org/officeDocument/2006/relationships/image" Target="../media/image37.png"/><Relationship Id="rId93" Type="http://schemas.openxmlformats.org/officeDocument/2006/relationships/customXml" Target="../ink/ink46.xml"/><Relationship Id="rId189" Type="http://schemas.openxmlformats.org/officeDocument/2006/relationships/customXml" Target="../ink/ink94.xml"/><Relationship Id="rId3" Type="http://schemas.openxmlformats.org/officeDocument/2006/relationships/customXml" Target="../ink/ink1.xml"/><Relationship Id="rId214" Type="http://schemas.openxmlformats.org/officeDocument/2006/relationships/image" Target="../media/image108.png"/><Relationship Id="rId116" Type="http://schemas.openxmlformats.org/officeDocument/2006/relationships/image" Target="../media/image59.png"/><Relationship Id="rId137" Type="http://schemas.openxmlformats.org/officeDocument/2006/relationships/customXml" Target="../ink/ink68.xml"/><Relationship Id="rId158" Type="http://schemas.openxmlformats.org/officeDocument/2006/relationships/image" Target="../media/image8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246C4-48F8-ADCF-6FA2-9B1A7C4DB3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539" y="377825"/>
            <a:ext cx="11412638" cy="5903232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200" b="1" dirty="0"/>
              <a:t>Name Your Project </a:t>
            </a:r>
            <a:r>
              <a:rPr lang="en-US" sz="2200" dirty="0"/>
              <a:t>– Mendota Group sustainable energy consulting company logo design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b="1" dirty="0"/>
              <a:t>Task Description - </a:t>
            </a:r>
          </a:p>
          <a:p>
            <a:pPr lvl="1"/>
            <a:r>
              <a:rPr lang="en-US" sz="2200" u="sng" dirty="0"/>
              <a:t>Who</a:t>
            </a:r>
            <a:r>
              <a:rPr lang="en-US" sz="2200" dirty="0"/>
              <a:t>: We are a consulting company working primarily on energy efficiency, electrification, and renewable energy. Our clients:</a:t>
            </a:r>
          </a:p>
          <a:p>
            <a:pPr lvl="2"/>
            <a:r>
              <a:rPr lang="en-US" dirty="0"/>
              <a:t>are usually utilities (primarily electric, but also gas and water) but other clients include – </a:t>
            </a:r>
          </a:p>
          <a:p>
            <a:pPr lvl="2"/>
            <a:r>
              <a:rPr lang="en-US" dirty="0"/>
              <a:t>Government entities that regulate energy</a:t>
            </a:r>
          </a:p>
          <a:p>
            <a:pPr lvl="2"/>
            <a:r>
              <a:rPr lang="en-US" dirty="0"/>
              <a:t>Businesses that are installing energy projects</a:t>
            </a:r>
          </a:p>
          <a:p>
            <a:pPr lvl="2"/>
            <a:r>
              <a:rPr lang="en-US" dirty="0"/>
              <a:t>Other energy services companies</a:t>
            </a:r>
          </a:p>
          <a:p>
            <a:pPr lvl="2"/>
            <a:r>
              <a:rPr lang="en-US" dirty="0"/>
              <a:t>Investment firms focused on energy</a:t>
            </a:r>
          </a:p>
          <a:p>
            <a:pPr lvl="1"/>
            <a:r>
              <a:rPr lang="en-US" sz="2200" u="sng" dirty="0"/>
              <a:t>What</a:t>
            </a:r>
            <a:r>
              <a:rPr lang="en-US" sz="2200" dirty="0"/>
              <a:t>: </a:t>
            </a:r>
          </a:p>
          <a:p>
            <a:pPr lvl="2"/>
            <a:r>
              <a:rPr lang="en-US" sz="2200" dirty="0"/>
              <a:t>The “logo” should focus on our name, Mendota Group.  We are interested in variations that include the initials MG.</a:t>
            </a:r>
          </a:p>
          <a:p>
            <a:pPr lvl="2"/>
            <a:r>
              <a:rPr lang="en-US" sz="2200" dirty="0"/>
              <a:t>Our company does not have “products” nor are we really associated with any specific geographic area</a:t>
            </a:r>
          </a:p>
          <a:p>
            <a:pPr lvl="2"/>
            <a:r>
              <a:rPr lang="en-US" sz="2200" dirty="0"/>
              <a:t>We would also like to incorporate one or both of the following elements:</a:t>
            </a:r>
          </a:p>
          <a:p>
            <a:pPr lvl="3"/>
            <a:r>
              <a:rPr lang="en-US" sz="2000" dirty="0"/>
              <a:t>Electrification (possible symbols to integrate: plug and cord, lightning bolt)</a:t>
            </a:r>
          </a:p>
          <a:p>
            <a:pPr lvl="3"/>
            <a:r>
              <a:rPr lang="en-US" sz="2000" dirty="0"/>
              <a:t>Renewable energy  (possible symbols to integrate: leaf with lightning bolt)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186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246C4-48F8-ADCF-6FA2-9B1A7C4DB3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77825"/>
            <a:ext cx="10515600" cy="5903232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US" sz="2400" b="1" dirty="0"/>
              <a:t>Logo Text –</a:t>
            </a:r>
          </a:p>
          <a:p>
            <a:pPr lvl="1"/>
            <a:r>
              <a:rPr lang="en-US" sz="2200" dirty="0"/>
              <a:t>Mendota Group or MG</a:t>
            </a:r>
          </a:p>
          <a:p>
            <a:pPr lvl="1"/>
            <a:r>
              <a:rPr lang="en-US" sz="2200" dirty="0"/>
              <a:t>We would also like some options that include the tagline, </a:t>
            </a:r>
            <a:r>
              <a:rPr lang="en-US" sz="2200" b="1" dirty="0"/>
              <a:t>The Power of Bright Ideas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en-US" sz="2400" b="1" dirty="0"/>
              <a:t>Additional Design Considerations </a:t>
            </a:r>
            <a:r>
              <a:rPr lang="en-US" sz="2400" dirty="0"/>
              <a:t>– </a:t>
            </a:r>
          </a:p>
          <a:p>
            <a:pPr lvl="1"/>
            <a:r>
              <a:rPr lang="en-US" u="sng" dirty="0"/>
              <a:t>Colors</a:t>
            </a:r>
            <a:r>
              <a:rPr lang="en-US" dirty="0"/>
              <a:t>: </a:t>
            </a:r>
          </a:p>
          <a:p>
            <a:pPr lvl="2"/>
            <a:r>
              <a:rPr lang="en-US" sz="2200" dirty="0"/>
              <a:t>We like our current colors (strong blue and green – see gradient values on following slide) but the colors can be modified; however, the colors will be used on our website and other documents so the theme should be somewhat universal</a:t>
            </a:r>
          </a:p>
          <a:p>
            <a:pPr lvl="2"/>
            <a:r>
              <a:rPr lang="en-US" sz="2200" dirty="0"/>
              <a:t>We will also want black and white versions of the logos</a:t>
            </a:r>
          </a:p>
          <a:p>
            <a:pPr lvl="2"/>
            <a:r>
              <a:rPr lang="en-US" sz="2200" dirty="0"/>
              <a:t>We will need variations with white and clear/transparent backgrounds</a:t>
            </a:r>
          </a:p>
          <a:p>
            <a:pPr lvl="1"/>
            <a:r>
              <a:rPr lang="en-US" u="sng" dirty="0"/>
              <a:t>Other</a:t>
            </a:r>
            <a:r>
              <a:rPr lang="en-US" dirty="0"/>
              <a:t> (logo variations)</a:t>
            </a:r>
          </a:p>
          <a:p>
            <a:pPr lvl="2"/>
            <a:r>
              <a:rPr lang="en-US" sz="2200" dirty="0"/>
              <a:t>Full Name – Mendota Group</a:t>
            </a:r>
          </a:p>
          <a:p>
            <a:pPr lvl="2"/>
            <a:r>
              <a:rPr lang="en-US" sz="2200" dirty="0"/>
              <a:t>Initials Only - MG</a:t>
            </a:r>
          </a:p>
          <a:p>
            <a:pPr lvl="2"/>
            <a:r>
              <a:rPr lang="en-US" sz="2200" dirty="0"/>
              <a:t>Full Name with tagline - “Mendota Group” with “The Power of Bright Ideas”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en-US" sz="2400" b="1" dirty="0"/>
              <a:t>See other information on next slide</a:t>
            </a:r>
            <a:endParaRPr lang="en-US" sz="2400" dirty="0"/>
          </a:p>
          <a:p>
            <a:pPr lvl="2"/>
            <a:endParaRPr lang="en-US" sz="2200" dirty="0"/>
          </a:p>
          <a:p>
            <a:pPr marL="914400" lvl="2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451218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icture 139">
            <a:extLst>
              <a:ext uri="{FF2B5EF4-FFF2-40B4-BE49-F238E27FC236}">
                <a16:creationId xmlns:a16="http://schemas.microsoft.com/office/drawing/2014/main" id="{AA3C486A-7109-E38E-557E-97AFB1E18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045" y="711811"/>
            <a:ext cx="2628900" cy="17907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F023691-6E4B-B773-2090-2B07E0258097}"/>
              </a:ext>
            </a:extLst>
          </p:cNvPr>
          <p:cNvGrpSpPr/>
          <p:nvPr/>
        </p:nvGrpSpPr>
        <p:grpSpPr>
          <a:xfrm>
            <a:off x="6030648" y="5101080"/>
            <a:ext cx="3712271" cy="1275385"/>
            <a:chOff x="1127770" y="586988"/>
            <a:chExt cx="5625000" cy="2228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0F8D0836-22B8-D754-EEC9-B1A0C6653936}"/>
                    </a:ext>
                  </a:extLst>
                </p14:cNvPr>
                <p14:cNvContentPartPr/>
                <p14:nvPr/>
              </p14:nvContentPartPr>
              <p14:xfrm>
                <a:off x="2428450" y="652148"/>
                <a:ext cx="927720" cy="98172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0F8D0836-22B8-D754-EEC9-B1A0C6653936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414815" y="636435"/>
                  <a:ext cx="954444" cy="101251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73614A5C-3484-F007-AC56-C2E69FEDC8E6}"/>
                    </a:ext>
                  </a:extLst>
                </p14:cNvPr>
                <p14:cNvContentPartPr/>
                <p14:nvPr/>
              </p14:nvContentPartPr>
              <p14:xfrm>
                <a:off x="3195970" y="2421548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73614A5C-3484-F007-AC56-C2E69FEDC8E6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186970" y="241254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11C3210-8A6D-A4C1-DE19-B887A22E285E}"/>
                </a:ext>
              </a:extLst>
            </p:cNvPr>
            <p:cNvGrpSpPr/>
            <p:nvPr/>
          </p:nvGrpSpPr>
          <p:grpSpPr>
            <a:xfrm>
              <a:off x="1127770" y="586988"/>
              <a:ext cx="5625000" cy="2228400"/>
              <a:chOff x="1127770" y="586988"/>
              <a:chExt cx="5625000" cy="222840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7">
                <p14:nvContentPartPr>
                  <p14:cNvPr id="10" name="Ink 9">
                    <a:extLst>
                      <a:ext uri="{FF2B5EF4-FFF2-40B4-BE49-F238E27FC236}">
                        <a16:creationId xmlns:a16="http://schemas.microsoft.com/office/drawing/2014/main" id="{A05A61E2-B600-EEAD-50C9-16E0B93038D7}"/>
                      </a:ext>
                    </a:extLst>
                  </p14:cNvPr>
                  <p14:cNvContentPartPr/>
                  <p14:nvPr/>
                </p14:nvContentPartPr>
                <p14:xfrm>
                  <a:off x="1153330" y="589868"/>
                  <a:ext cx="74880" cy="1035000"/>
                </p14:xfrm>
              </p:contentPart>
            </mc:Choice>
            <mc:Fallback xmlns="">
              <p:pic>
                <p:nvPicPr>
                  <p:cNvPr id="10" name="Ink 9">
                    <a:extLst>
                      <a:ext uri="{FF2B5EF4-FFF2-40B4-BE49-F238E27FC236}">
                        <a16:creationId xmlns:a16="http://schemas.microsoft.com/office/drawing/2014/main" id="{A05A61E2-B600-EEAD-50C9-16E0B93038D7}"/>
                      </a:ext>
                    </a:extLst>
                  </p:cNvPr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139765" y="574148"/>
                    <a:ext cx="101468" cy="106581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">
                <p14:nvContentPartPr>
                  <p14:cNvPr id="11" name="Ink 10">
                    <a:extLst>
                      <a:ext uri="{FF2B5EF4-FFF2-40B4-BE49-F238E27FC236}">
                        <a16:creationId xmlns:a16="http://schemas.microsoft.com/office/drawing/2014/main" id="{8914E79B-411E-DB8D-714D-872AF6A3D3DC}"/>
                      </a:ext>
                    </a:extLst>
                  </p14:cNvPr>
                  <p14:cNvContentPartPr/>
                  <p14:nvPr/>
                </p14:nvContentPartPr>
                <p14:xfrm>
                  <a:off x="1145050" y="622628"/>
                  <a:ext cx="595080" cy="797040"/>
                </p14:xfrm>
              </p:contentPart>
            </mc:Choice>
            <mc:Fallback xmlns="">
              <p:pic>
                <p:nvPicPr>
                  <p:cNvPr id="11" name="Ink 10">
                    <a:extLst>
                      <a:ext uri="{FF2B5EF4-FFF2-40B4-BE49-F238E27FC236}">
                        <a16:creationId xmlns:a16="http://schemas.microsoft.com/office/drawing/2014/main" id="{8914E79B-411E-DB8D-714D-872AF6A3D3DC}"/>
                      </a:ext>
                    </a:extLst>
                  </p:cNvPr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1131414" y="606901"/>
                    <a:ext cx="621807" cy="82786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1">
                <p14:nvContentPartPr>
                  <p14:cNvPr id="12" name="Ink 11">
                    <a:extLst>
                      <a:ext uri="{FF2B5EF4-FFF2-40B4-BE49-F238E27FC236}">
                        <a16:creationId xmlns:a16="http://schemas.microsoft.com/office/drawing/2014/main" id="{C893AD5A-D3D6-87EC-25CD-88324D949313}"/>
                      </a:ext>
                    </a:extLst>
                  </p14:cNvPr>
                  <p14:cNvContentPartPr/>
                  <p14:nvPr/>
                </p14:nvContentPartPr>
                <p14:xfrm>
                  <a:off x="1686130" y="618668"/>
                  <a:ext cx="306720" cy="911160"/>
                </p14:xfrm>
              </p:contentPart>
            </mc:Choice>
            <mc:Fallback xmlns="">
              <p:pic>
                <p:nvPicPr>
                  <p:cNvPr id="12" name="Ink 11">
                    <a:extLst>
                      <a:ext uri="{FF2B5EF4-FFF2-40B4-BE49-F238E27FC236}">
                        <a16:creationId xmlns:a16="http://schemas.microsoft.com/office/drawing/2014/main" id="{C893AD5A-D3D6-87EC-25CD-88324D949313}"/>
                      </a:ext>
                    </a:extLst>
                  </p:cNvPr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1672510" y="602948"/>
                    <a:ext cx="333415" cy="94197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3">
                <p14:nvContentPartPr>
                  <p14:cNvPr id="13" name="Ink 12">
                    <a:extLst>
                      <a:ext uri="{FF2B5EF4-FFF2-40B4-BE49-F238E27FC236}">
                        <a16:creationId xmlns:a16="http://schemas.microsoft.com/office/drawing/2014/main" id="{7629B178-AA5F-E2F3-0171-6A54331AE6FC}"/>
                      </a:ext>
                    </a:extLst>
                  </p14:cNvPr>
                  <p14:cNvContentPartPr/>
                  <p14:nvPr/>
                </p14:nvContentPartPr>
                <p14:xfrm>
                  <a:off x="2033530" y="586988"/>
                  <a:ext cx="263880" cy="1072080"/>
                </p14:xfrm>
              </p:contentPart>
            </mc:Choice>
            <mc:Fallback xmlns="">
              <p:pic>
                <p:nvPicPr>
                  <p:cNvPr id="13" name="Ink 12">
                    <a:extLst>
                      <a:ext uri="{FF2B5EF4-FFF2-40B4-BE49-F238E27FC236}">
                        <a16:creationId xmlns:a16="http://schemas.microsoft.com/office/drawing/2014/main" id="{7629B178-AA5F-E2F3-0171-6A54331AE6FC}"/>
                      </a:ext>
                    </a:extLst>
                  </p:cNvPr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2019900" y="571268"/>
                    <a:ext cx="290595" cy="110289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">
                <p14:nvContentPartPr>
                  <p14:cNvPr id="14" name="Ink 13">
                    <a:extLst>
                      <a:ext uri="{FF2B5EF4-FFF2-40B4-BE49-F238E27FC236}">
                        <a16:creationId xmlns:a16="http://schemas.microsoft.com/office/drawing/2014/main" id="{4B43A435-60B6-0FB0-E83F-3CF6AF5AB33D}"/>
                      </a:ext>
                    </a:extLst>
                  </p14:cNvPr>
                  <p14:cNvContentPartPr/>
                  <p14:nvPr/>
                </p14:nvContentPartPr>
                <p14:xfrm>
                  <a:off x="2738410" y="1187108"/>
                  <a:ext cx="151560" cy="21600"/>
                </p14:xfrm>
              </p:contentPart>
            </mc:Choice>
            <mc:Fallback xmlns="">
              <p:pic>
                <p:nvPicPr>
                  <p:cNvPr id="14" name="Ink 13">
                    <a:extLst>
                      <a:ext uri="{FF2B5EF4-FFF2-40B4-BE49-F238E27FC236}">
                        <a16:creationId xmlns:a16="http://schemas.microsoft.com/office/drawing/2014/main" id="{4B43A435-60B6-0FB0-E83F-3CF6AF5AB33D}"/>
                      </a:ext>
                    </a:extLst>
                  </p:cNvPr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2724829" y="1171679"/>
                    <a:ext cx="178178" cy="5184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7">
                <p14:nvContentPartPr>
                  <p14:cNvPr id="15" name="Ink 14">
                    <a:extLst>
                      <a:ext uri="{FF2B5EF4-FFF2-40B4-BE49-F238E27FC236}">
                        <a16:creationId xmlns:a16="http://schemas.microsoft.com/office/drawing/2014/main" id="{E700A8E0-B48E-E4FE-0258-B97D1FE2FBB7}"/>
                      </a:ext>
                    </a:extLst>
                  </p14:cNvPr>
                  <p14:cNvContentPartPr/>
                  <p14:nvPr/>
                </p14:nvContentPartPr>
                <p14:xfrm>
                  <a:off x="2745610" y="1305908"/>
                  <a:ext cx="174240" cy="20160"/>
                </p14:xfrm>
              </p:contentPart>
            </mc:Choice>
            <mc:Fallback xmlns="">
              <p:pic>
                <p:nvPicPr>
                  <p:cNvPr id="15" name="Ink 14">
                    <a:extLst>
                      <a:ext uri="{FF2B5EF4-FFF2-40B4-BE49-F238E27FC236}">
                        <a16:creationId xmlns:a16="http://schemas.microsoft.com/office/drawing/2014/main" id="{E700A8E0-B48E-E4FE-0258-B97D1FE2FBB7}"/>
                      </a:ext>
                    </a:extLst>
                  </p:cNvPr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2731997" y="1290635"/>
                    <a:ext cx="200921" cy="5009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9">
                <p14:nvContentPartPr>
                  <p14:cNvPr id="16" name="Ink 15">
                    <a:extLst>
                      <a:ext uri="{FF2B5EF4-FFF2-40B4-BE49-F238E27FC236}">
                        <a16:creationId xmlns:a16="http://schemas.microsoft.com/office/drawing/2014/main" id="{1845ABA7-C179-6FA3-6D14-D55B231BC91E}"/>
                      </a:ext>
                    </a:extLst>
                  </p14:cNvPr>
                  <p14:cNvContentPartPr/>
                  <p14:nvPr/>
                </p14:nvContentPartPr>
                <p14:xfrm>
                  <a:off x="2883490" y="1136348"/>
                  <a:ext cx="13680" cy="260280"/>
                </p14:xfrm>
              </p:contentPart>
            </mc:Choice>
            <mc:Fallback xmlns="">
              <p:pic>
                <p:nvPicPr>
                  <p:cNvPr id="16" name="Ink 15">
                    <a:extLst>
                      <a:ext uri="{FF2B5EF4-FFF2-40B4-BE49-F238E27FC236}">
                        <a16:creationId xmlns:a16="http://schemas.microsoft.com/office/drawing/2014/main" id="{1845ABA7-C179-6FA3-6D14-D55B231BC91E}"/>
                      </a:ext>
                    </a:extLst>
                  </p:cNvPr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2870336" y="1120631"/>
                    <a:ext cx="39462" cy="291086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1">
                <p14:nvContentPartPr>
                  <p14:cNvPr id="17" name="Ink 16">
                    <a:extLst>
                      <a:ext uri="{FF2B5EF4-FFF2-40B4-BE49-F238E27FC236}">
                        <a16:creationId xmlns:a16="http://schemas.microsoft.com/office/drawing/2014/main" id="{B972036D-1782-0082-81FE-73E7A586F06F}"/>
                      </a:ext>
                    </a:extLst>
                  </p14:cNvPr>
                  <p14:cNvContentPartPr/>
                  <p14:nvPr/>
                </p14:nvContentPartPr>
                <p14:xfrm>
                  <a:off x="2886730" y="1120508"/>
                  <a:ext cx="180720" cy="279360"/>
                </p14:xfrm>
              </p:contentPart>
            </mc:Choice>
            <mc:Fallback xmlns="">
              <p:pic>
                <p:nvPicPr>
                  <p:cNvPr id="17" name="Ink 16">
                    <a:extLst>
                      <a:ext uri="{FF2B5EF4-FFF2-40B4-BE49-F238E27FC236}">
                        <a16:creationId xmlns:a16="http://schemas.microsoft.com/office/drawing/2014/main" id="{B972036D-1782-0082-81FE-73E7A586F06F}"/>
                      </a:ext>
                    </a:extLst>
                  </p:cNvPr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2873162" y="1104778"/>
                    <a:ext cx="207312" cy="31019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3">
                <p14:nvContentPartPr>
                  <p14:cNvPr id="18" name="Ink 17">
                    <a:extLst>
                      <a:ext uri="{FF2B5EF4-FFF2-40B4-BE49-F238E27FC236}">
                        <a16:creationId xmlns:a16="http://schemas.microsoft.com/office/drawing/2014/main" id="{3317490D-A14D-D6C4-DFDB-82CBDEB5E25B}"/>
                      </a:ext>
                    </a:extLst>
                  </p14:cNvPr>
                  <p14:cNvContentPartPr/>
                  <p14:nvPr/>
                </p14:nvContentPartPr>
                <p14:xfrm>
                  <a:off x="3031810" y="1207268"/>
                  <a:ext cx="191520" cy="239760"/>
                </p14:xfrm>
              </p:contentPart>
            </mc:Choice>
            <mc:Fallback xmlns="">
              <p:pic>
                <p:nvPicPr>
                  <p:cNvPr id="18" name="Ink 17">
                    <a:extLst>
                      <a:ext uri="{FF2B5EF4-FFF2-40B4-BE49-F238E27FC236}">
                        <a16:creationId xmlns:a16="http://schemas.microsoft.com/office/drawing/2014/main" id="{3317490D-A14D-D6C4-DFDB-82CBDEB5E25B}"/>
                      </a:ext>
                    </a:extLst>
                  </p:cNvPr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3018208" y="1191536"/>
                    <a:ext cx="218180" cy="27059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5">
                <p14:nvContentPartPr>
                  <p14:cNvPr id="19" name="Ink 18">
                    <a:extLst>
                      <a:ext uri="{FF2B5EF4-FFF2-40B4-BE49-F238E27FC236}">
                        <a16:creationId xmlns:a16="http://schemas.microsoft.com/office/drawing/2014/main" id="{D408208B-20CD-B6DD-515F-AFA19C5394B8}"/>
                      </a:ext>
                    </a:extLst>
                  </p14:cNvPr>
                  <p14:cNvContentPartPr/>
                  <p14:nvPr/>
                </p14:nvContentPartPr>
                <p14:xfrm>
                  <a:off x="1170970" y="2098988"/>
                  <a:ext cx="28080" cy="511560"/>
                </p14:xfrm>
              </p:contentPart>
            </mc:Choice>
            <mc:Fallback xmlns="">
              <p:pic>
                <p:nvPicPr>
                  <p:cNvPr id="19" name="Ink 18">
                    <a:extLst>
                      <a:ext uri="{FF2B5EF4-FFF2-40B4-BE49-F238E27FC236}">
                        <a16:creationId xmlns:a16="http://schemas.microsoft.com/office/drawing/2014/main" id="{D408208B-20CD-B6DD-515F-AFA19C5394B8}"/>
                      </a:ext>
                    </a:extLst>
                  </p:cNvPr>
                  <p:cNvPicPr/>
                  <p:nvPr/>
                </p:nvPicPr>
                <p:blipFill>
                  <a:blip r:embed="rId26"/>
                  <a:stretch>
                    <a:fillRect/>
                  </a:stretch>
                </p:blipFill>
                <p:spPr>
                  <a:xfrm>
                    <a:off x="1157205" y="2083277"/>
                    <a:ext cx="55059" cy="54235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7">
                <p14:nvContentPartPr>
                  <p14:cNvPr id="20" name="Ink 19">
                    <a:extLst>
                      <a:ext uri="{FF2B5EF4-FFF2-40B4-BE49-F238E27FC236}">
                        <a16:creationId xmlns:a16="http://schemas.microsoft.com/office/drawing/2014/main" id="{279E89FA-871B-3AA1-8681-2404744E789B}"/>
                      </a:ext>
                    </a:extLst>
                  </p14:cNvPr>
                  <p14:cNvContentPartPr/>
                  <p14:nvPr/>
                </p14:nvContentPartPr>
                <p14:xfrm>
                  <a:off x="1127770" y="2054348"/>
                  <a:ext cx="374400" cy="419760"/>
                </p14:xfrm>
              </p:contentPart>
            </mc:Choice>
            <mc:Fallback xmlns="">
              <p:pic>
                <p:nvPicPr>
                  <p:cNvPr id="20" name="Ink 19">
                    <a:extLst>
                      <a:ext uri="{FF2B5EF4-FFF2-40B4-BE49-F238E27FC236}">
                        <a16:creationId xmlns:a16="http://schemas.microsoft.com/office/drawing/2014/main" id="{279E89FA-871B-3AA1-8681-2404744E789B}"/>
                      </a:ext>
                    </a:extLst>
                  </p:cNvPr>
                  <p:cNvPicPr/>
                  <p:nvPr/>
                </p:nvPicPr>
                <p:blipFill>
                  <a:blip r:embed="rId28"/>
                  <a:stretch>
                    <a:fillRect/>
                  </a:stretch>
                </p:blipFill>
                <p:spPr>
                  <a:xfrm>
                    <a:off x="1114126" y="2038638"/>
                    <a:ext cx="401143" cy="45055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9">
                <p14:nvContentPartPr>
                  <p14:cNvPr id="21" name="Ink 20">
                    <a:extLst>
                      <a:ext uri="{FF2B5EF4-FFF2-40B4-BE49-F238E27FC236}">
                        <a16:creationId xmlns:a16="http://schemas.microsoft.com/office/drawing/2014/main" id="{16693B3B-B277-34A0-13E3-5BFA64069E52}"/>
                      </a:ext>
                    </a:extLst>
                  </p14:cNvPr>
                  <p14:cNvContentPartPr/>
                  <p14:nvPr/>
                </p14:nvContentPartPr>
                <p14:xfrm>
                  <a:off x="1438810" y="2035628"/>
                  <a:ext cx="266040" cy="409320"/>
                </p14:xfrm>
              </p:contentPart>
            </mc:Choice>
            <mc:Fallback xmlns="">
              <p:pic>
                <p:nvPicPr>
                  <p:cNvPr id="21" name="Ink 20">
                    <a:extLst>
                      <a:ext uri="{FF2B5EF4-FFF2-40B4-BE49-F238E27FC236}">
                        <a16:creationId xmlns:a16="http://schemas.microsoft.com/office/drawing/2014/main" id="{16693B3B-B277-34A0-13E3-5BFA64069E52}"/>
                      </a:ext>
                    </a:extLst>
                  </p:cNvPr>
                  <p:cNvPicPr/>
                  <p:nvPr/>
                </p:nvPicPr>
                <p:blipFill>
                  <a:blip r:embed="rId30"/>
                  <a:stretch>
                    <a:fillRect/>
                  </a:stretch>
                </p:blipFill>
                <p:spPr>
                  <a:xfrm>
                    <a:off x="1425181" y="2019909"/>
                    <a:ext cx="292753" cy="440129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1">
                <p14:nvContentPartPr>
                  <p14:cNvPr id="22" name="Ink 21">
                    <a:extLst>
                      <a:ext uri="{FF2B5EF4-FFF2-40B4-BE49-F238E27FC236}">
                        <a16:creationId xmlns:a16="http://schemas.microsoft.com/office/drawing/2014/main" id="{827314D1-C0FC-5A32-E6D3-FF443F5C987A}"/>
                      </a:ext>
                    </a:extLst>
                  </p14:cNvPr>
                  <p14:cNvContentPartPr/>
                  <p14:nvPr/>
                </p14:nvContentPartPr>
                <p14:xfrm>
                  <a:off x="1667410" y="2011868"/>
                  <a:ext cx="135720" cy="514440"/>
                </p14:xfrm>
              </p:contentPart>
            </mc:Choice>
            <mc:Fallback xmlns="">
              <p:pic>
                <p:nvPicPr>
                  <p:cNvPr id="22" name="Ink 21">
                    <a:extLst>
                      <a:ext uri="{FF2B5EF4-FFF2-40B4-BE49-F238E27FC236}">
                        <a16:creationId xmlns:a16="http://schemas.microsoft.com/office/drawing/2014/main" id="{827314D1-C0FC-5A32-E6D3-FF443F5C987A}"/>
                      </a:ext>
                    </a:extLst>
                  </p:cNvPr>
                  <p:cNvPicPr/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1653783" y="1996146"/>
                    <a:ext cx="162428" cy="545256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3">
                <p14:nvContentPartPr>
                  <p14:cNvPr id="23" name="Ink 22">
                    <a:extLst>
                      <a:ext uri="{FF2B5EF4-FFF2-40B4-BE49-F238E27FC236}">
                        <a16:creationId xmlns:a16="http://schemas.microsoft.com/office/drawing/2014/main" id="{4D5C843C-2FCD-C9E3-FB5D-178A8759DBA0}"/>
                      </a:ext>
                    </a:extLst>
                  </p14:cNvPr>
                  <p14:cNvContentPartPr/>
                  <p14:nvPr/>
                </p14:nvContentPartPr>
                <p14:xfrm>
                  <a:off x="1860370" y="2274308"/>
                  <a:ext cx="290880" cy="239760"/>
                </p14:xfrm>
              </p:contentPart>
            </mc:Choice>
            <mc:Fallback xmlns="">
              <p:pic>
                <p:nvPicPr>
                  <p:cNvPr id="23" name="Ink 22">
                    <a:extLst>
                      <a:ext uri="{FF2B5EF4-FFF2-40B4-BE49-F238E27FC236}">
                        <a16:creationId xmlns:a16="http://schemas.microsoft.com/office/drawing/2014/main" id="{4D5C843C-2FCD-C9E3-FB5D-178A8759DBA0}"/>
                      </a:ext>
                    </a:extLst>
                  </p:cNvPr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1846752" y="2258576"/>
                    <a:ext cx="317571" cy="27059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5">
                <p14:nvContentPartPr>
                  <p14:cNvPr id="24" name="Ink 23">
                    <a:extLst>
                      <a:ext uri="{FF2B5EF4-FFF2-40B4-BE49-F238E27FC236}">
                        <a16:creationId xmlns:a16="http://schemas.microsoft.com/office/drawing/2014/main" id="{8896B661-2459-23F8-E1D1-69FE7AE8D7A8}"/>
                      </a:ext>
                    </a:extLst>
                  </p14:cNvPr>
                  <p14:cNvContentPartPr/>
                  <p14:nvPr/>
                </p14:nvContentPartPr>
                <p14:xfrm>
                  <a:off x="1937050" y="2234348"/>
                  <a:ext cx="226440" cy="19080"/>
                </p14:xfrm>
              </p:contentPart>
            </mc:Choice>
            <mc:Fallback xmlns="">
              <p:pic>
                <p:nvPicPr>
                  <p:cNvPr id="24" name="Ink 23">
                    <a:extLst>
                      <a:ext uri="{FF2B5EF4-FFF2-40B4-BE49-F238E27FC236}">
                        <a16:creationId xmlns:a16="http://schemas.microsoft.com/office/drawing/2014/main" id="{8896B661-2459-23F8-E1D1-69FE7AE8D7A8}"/>
                      </a:ext>
                    </a:extLst>
                  </p:cNvPr>
                  <p:cNvPicPr/>
                  <p:nvPr/>
                </p:nvPicPr>
                <p:blipFill>
                  <a:blip r:embed="rId36"/>
                  <a:stretch>
                    <a:fillRect/>
                  </a:stretch>
                </p:blipFill>
                <p:spPr>
                  <a:xfrm>
                    <a:off x="1923409" y="2218961"/>
                    <a:ext cx="253176" cy="49239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7">
                <p14:nvContentPartPr>
                  <p14:cNvPr id="25" name="Ink 24">
                    <a:extLst>
                      <a:ext uri="{FF2B5EF4-FFF2-40B4-BE49-F238E27FC236}">
                        <a16:creationId xmlns:a16="http://schemas.microsoft.com/office/drawing/2014/main" id="{3A67F5BC-5E4D-F963-D63F-ACF8C8E989E4}"/>
                      </a:ext>
                    </a:extLst>
                  </p14:cNvPr>
                  <p14:cNvContentPartPr/>
                  <p14:nvPr/>
                </p14:nvContentPartPr>
                <p14:xfrm>
                  <a:off x="1926610" y="2352428"/>
                  <a:ext cx="224640" cy="14400"/>
                </p14:xfrm>
              </p:contentPart>
            </mc:Choice>
            <mc:Fallback xmlns="">
              <p:pic>
                <p:nvPicPr>
                  <p:cNvPr id="25" name="Ink 24">
                    <a:extLst>
                      <a:ext uri="{FF2B5EF4-FFF2-40B4-BE49-F238E27FC236}">
                        <a16:creationId xmlns:a16="http://schemas.microsoft.com/office/drawing/2014/main" id="{3A67F5BC-5E4D-F963-D63F-ACF8C8E989E4}"/>
                      </a:ext>
                    </a:extLst>
                  </p:cNvPr>
                  <p:cNvPicPr/>
                  <p:nvPr/>
                </p:nvPicPr>
                <p:blipFill>
                  <a:blip r:embed="rId38"/>
                  <a:stretch>
                    <a:fillRect/>
                  </a:stretch>
                </p:blipFill>
                <p:spPr>
                  <a:xfrm>
                    <a:off x="1912979" y="2337428"/>
                    <a:ext cx="251357" cy="438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9">
                <p14:nvContentPartPr>
                  <p14:cNvPr id="26" name="Ink 25">
                    <a:extLst>
                      <a:ext uri="{FF2B5EF4-FFF2-40B4-BE49-F238E27FC236}">
                        <a16:creationId xmlns:a16="http://schemas.microsoft.com/office/drawing/2014/main" id="{AC196D29-D4D3-5A47-F0FC-E36E0602FEF7}"/>
                      </a:ext>
                    </a:extLst>
                  </p14:cNvPr>
                  <p14:cNvContentPartPr/>
                  <p14:nvPr/>
                </p14:nvContentPartPr>
                <p14:xfrm>
                  <a:off x="2239090" y="2275028"/>
                  <a:ext cx="80640" cy="222840"/>
                </p14:xfrm>
              </p:contentPart>
            </mc:Choice>
            <mc:Fallback xmlns="">
              <p:pic>
                <p:nvPicPr>
                  <p:cNvPr id="26" name="Ink 25">
                    <a:extLst>
                      <a:ext uri="{FF2B5EF4-FFF2-40B4-BE49-F238E27FC236}">
                        <a16:creationId xmlns:a16="http://schemas.microsoft.com/office/drawing/2014/main" id="{AC196D29-D4D3-5A47-F0FC-E36E0602FEF7}"/>
                      </a:ext>
                    </a:extLst>
                  </p:cNvPr>
                  <p:cNvPicPr/>
                  <p:nvPr/>
                </p:nvPicPr>
                <p:blipFill>
                  <a:blip r:embed="rId40"/>
                  <a:stretch>
                    <a:fillRect/>
                  </a:stretch>
                </p:blipFill>
                <p:spPr>
                  <a:xfrm>
                    <a:off x="2225468" y="2259291"/>
                    <a:ext cx="107338" cy="25368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1">
                <p14:nvContentPartPr>
                  <p14:cNvPr id="27" name="Ink 26">
                    <a:extLst>
                      <a:ext uri="{FF2B5EF4-FFF2-40B4-BE49-F238E27FC236}">
                        <a16:creationId xmlns:a16="http://schemas.microsoft.com/office/drawing/2014/main" id="{9A4F1DF0-4CD2-3A8F-8943-548401EDCE5F}"/>
                      </a:ext>
                    </a:extLst>
                  </p14:cNvPr>
                  <p14:cNvContentPartPr/>
                  <p14:nvPr/>
                </p14:nvContentPartPr>
                <p14:xfrm>
                  <a:off x="2346730" y="2127788"/>
                  <a:ext cx="278280" cy="286920"/>
                </p14:xfrm>
              </p:contentPart>
            </mc:Choice>
            <mc:Fallback xmlns="">
              <p:pic>
                <p:nvPicPr>
                  <p:cNvPr id="27" name="Ink 26">
                    <a:extLst>
                      <a:ext uri="{FF2B5EF4-FFF2-40B4-BE49-F238E27FC236}">
                        <a16:creationId xmlns:a16="http://schemas.microsoft.com/office/drawing/2014/main" id="{9A4F1DF0-4CD2-3A8F-8943-548401EDCE5F}"/>
                      </a:ext>
                    </a:extLst>
                  </p:cNvPr>
                  <p:cNvPicPr/>
                  <p:nvPr/>
                </p:nvPicPr>
                <p:blipFill>
                  <a:blip r:embed="rId42"/>
                  <a:stretch>
                    <a:fillRect/>
                  </a:stretch>
                </p:blipFill>
                <p:spPr>
                  <a:xfrm>
                    <a:off x="2333089" y="2112092"/>
                    <a:ext cx="305017" cy="31768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3">
                <p14:nvContentPartPr>
                  <p14:cNvPr id="28" name="Ink 27">
                    <a:extLst>
                      <a:ext uri="{FF2B5EF4-FFF2-40B4-BE49-F238E27FC236}">
                        <a16:creationId xmlns:a16="http://schemas.microsoft.com/office/drawing/2014/main" id="{444E22EC-A3BF-1F78-8D55-7ABD9D68F396}"/>
                      </a:ext>
                    </a:extLst>
                  </p14:cNvPr>
                  <p14:cNvContentPartPr/>
                  <p14:nvPr/>
                </p14:nvContentPartPr>
                <p14:xfrm>
                  <a:off x="2723650" y="2152988"/>
                  <a:ext cx="23760" cy="262800"/>
                </p14:xfrm>
              </p:contentPart>
            </mc:Choice>
            <mc:Fallback xmlns="">
              <p:pic>
                <p:nvPicPr>
                  <p:cNvPr id="28" name="Ink 27">
                    <a:extLst>
                      <a:ext uri="{FF2B5EF4-FFF2-40B4-BE49-F238E27FC236}">
                        <a16:creationId xmlns:a16="http://schemas.microsoft.com/office/drawing/2014/main" id="{444E22EC-A3BF-1F78-8D55-7ABD9D68F396}"/>
                      </a:ext>
                    </a:extLst>
                  </p:cNvPr>
                  <p:cNvPicPr/>
                  <p:nvPr/>
                </p:nvPicPr>
                <p:blipFill>
                  <a:blip r:embed="rId44"/>
                  <a:stretch>
                    <a:fillRect/>
                  </a:stretch>
                </p:blipFill>
                <p:spPr>
                  <a:xfrm>
                    <a:off x="2710450" y="2137233"/>
                    <a:ext cx="49632" cy="29368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5">
                <p14:nvContentPartPr>
                  <p14:cNvPr id="29" name="Ink 28">
                    <a:extLst>
                      <a:ext uri="{FF2B5EF4-FFF2-40B4-BE49-F238E27FC236}">
                        <a16:creationId xmlns:a16="http://schemas.microsoft.com/office/drawing/2014/main" id="{55642228-1C32-5E21-239D-32283384B584}"/>
                      </a:ext>
                    </a:extLst>
                  </p14:cNvPr>
                  <p14:cNvContentPartPr/>
                  <p14:nvPr/>
                </p14:nvContentPartPr>
                <p14:xfrm>
                  <a:off x="2601970" y="2126348"/>
                  <a:ext cx="498960" cy="279000"/>
                </p14:xfrm>
              </p:contentPart>
            </mc:Choice>
            <mc:Fallback xmlns="">
              <p:pic>
                <p:nvPicPr>
                  <p:cNvPr id="29" name="Ink 28">
                    <a:extLst>
                      <a:ext uri="{FF2B5EF4-FFF2-40B4-BE49-F238E27FC236}">
                        <a16:creationId xmlns:a16="http://schemas.microsoft.com/office/drawing/2014/main" id="{55642228-1C32-5E21-239D-32283384B584}"/>
                      </a:ext>
                    </a:extLst>
                  </p:cNvPr>
                  <p:cNvPicPr/>
                  <p:nvPr/>
                </p:nvPicPr>
                <p:blipFill>
                  <a:blip r:embed="rId46"/>
                  <a:stretch>
                    <a:fillRect/>
                  </a:stretch>
                </p:blipFill>
                <p:spPr>
                  <a:xfrm>
                    <a:off x="2588322" y="2110639"/>
                    <a:ext cx="525709" cy="30979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7">
                <p14:nvContentPartPr>
                  <p14:cNvPr id="30" name="Ink 29">
                    <a:extLst>
                      <a:ext uri="{FF2B5EF4-FFF2-40B4-BE49-F238E27FC236}">
                        <a16:creationId xmlns:a16="http://schemas.microsoft.com/office/drawing/2014/main" id="{56557979-FEE5-0EF6-3E37-BC9A78613972}"/>
                      </a:ext>
                    </a:extLst>
                  </p14:cNvPr>
                  <p14:cNvContentPartPr/>
                  <p14:nvPr/>
                </p14:nvContentPartPr>
                <p14:xfrm>
                  <a:off x="3287050" y="2240108"/>
                  <a:ext cx="43560" cy="39600"/>
                </p14:xfrm>
              </p:contentPart>
            </mc:Choice>
            <mc:Fallback xmlns="">
              <p:pic>
                <p:nvPicPr>
                  <p:cNvPr id="30" name="Ink 29">
                    <a:extLst>
                      <a:ext uri="{FF2B5EF4-FFF2-40B4-BE49-F238E27FC236}">
                        <a16:creationId xmlns:a16="http://schemas.microsoft.com/office/drawing/2014/main" id="{56557979-FEE5-0EF6-3E37-BC9A78613972}"/>
                      </a:ext>
                    </a:extLst>
                  </p:cNvPr>
                  <p:cNvPicPr/>
                  <p:nvPr/>
                </p:nvPicPr>
                <p:blipFill>
                  <a:blip r:embed="rId48"/>
                  <a:stretch>
                    <a:fillRect/>
                  </a:stretch>
                </p:blipFill>
                <p:spPr>
                  <a:xfrm>
                    <a:off x="3273437" y="2224394"/>
                    <a:ext cx="70241" cy="704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9">
                <p14:nvContentPartPr>
                  <p14:cNvPr id="31" name="Ink 30">
                    <a:extLst>
                      <a:ext uri="{FF2B5EF4-FFF2-40B4-BE49-F238E27FC236}">
                        <a16:creationId xmlns:a16="http://schemas.microsoft.com/office/drawing/2014/main" id="{640BB82F-3851-B6FC-CF70-631CA30D98C9}"/>
                      </a:ext>
                    </a:extLst>
                  </p14:cNvPr>
                  <p14:cNvContentPartPr/>
                  <p14:nvPr/>
                </p14:nvContentPartPr>
                <p14:xfrm>
                  <a:off x="3111370" y="2258468"/>
                  <a:ext cx="149040" cy="157320"/>
                </p14:xfrm>
              </p:contentPart>
            </mc:Choice>
            <mc:Fallback xmlns="">
              <p:pic>
                <p:nvPicPr>
                  <p:cNvPr id="31" name="Ink 30">
                    <a:extLst>
                      <a:ext uri="{FF2B5EF4-FFF2-40B4-BE49-F238E27FC236}">
                        <a16:creationId xmlns:a16="http://schemas.microsoft.com/office/drawing/2014/main" id="{640BB82F-3851-B6FC-CF70-631CA30D98C9}"/>
                      </a:ext>
                    </a:extLst>
                  </p:cNvPr>
                  <p:cNvPicPr/>
                  <p:nvPr/>
                </p:nvPicPr>
                <p:blipFill>
                  <a:blip r:embed="rId50"/>
                  <a:stretch>
                    <a:fillRect/>
                  </a:stretch>
                </p:blipFill>
                <p:spPr>
                  <a:xfrm>
                    <a:off x="3097771" y="2242736"/>
                    <a:ext cx="175693" cy="18815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1">
                <p14:nvContentPartPr>
                  <p14:cNvPr id="32" name="Ink 31">
                    <a:extLst>
                      <a:ext uri="{FF2B5EF4-FFF2-40B4-BE49-F238E27FC236}">
                        <a16:creationId xmlns:a16="http://schemas.microsoft.com/office/drawing/2014/main" id="{7D0EA284-9A3D-9422-9A7C-01315A461AFD}"/>
                      </a:ext>
                    </a:extLst>
                  </p14:cNvPr>
                  <p14:cNvContentPartPr/>
                  <p14:nvPr/>
                </p14:nvContentPartPr>
                <p14:xfrm>
                  <a:off x="3185890" y="1877588"/>
                  <a:ext cx="191520" cy="435600"/>
                </p14:xfrm>
              </p:contentPart>
            </mc:Choice>
            <mc:Fallback xmlns="">
              <p:pic>
                <p:nvPicPr>
                  <p:cNvPr id="32" name="Ink 31">
                    <a:extLst>
                      <a:ext uri="{FF2B5EF4-FFF2-40B4-BE49-F238E27FC236}">
                        <a16:creationId xmlns:a16="http://schemas.microsoft.com/office/drawing/2014/main" id="{7D0EA284-9A3D-9422-9A7C-01315A461AFD}"/>
                      </a:ext>
                    </a:extLst>
                  </p:cNvPr>
                  <p:cNvPicPr/>
                  <p:nvPr/>
                </p:nvPicPr>
                <p:blipFill>
                  <a:blip r:embed="rId52"/>
                  <a:stretch>
                    <a:fillRect/>
                  </a:stretch>
                </p:blipFill>
                <p:spPr>
                  <a:xfrm>
                    <a:off x="3172288" y="1861874"/>
                    <a:ext cx="218180" cy="4664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3">
                <p14:nvContentPartPr>
                  <p14:cNvPr id="33" name="Ink 32">
                    <a:extLst>
                      <a:ext uri="{FF2B5EF4-FFF2-40B4-BE49-F238E27FC236}">
                        <a16:creationId xmlns:a16="http://schemas.microsoft.com/office/drawing/2014/main" id="{27346CEF-5A26-C90E-E7CA-6D2828E790B2}"/>
                      </a:ext>
                    </a:extLst>
                  </p14:cNvPr>
                  <p14:cNvContentPartPr/>
                  <p14:nvPr/>
                </p14:nvContentPartPr>
                <p14:xfrm>
                  <a:off x="3100570" y="1951028"/>
                  <a:ext cx="445680" cy="462600"/>
                </p14:xfrm>
              </p:contentPart>
            </mc:Choice>
            <mc:Fallback xmlns="">
              <p:pic>
                <p:nvPicPr>
                  <p:cNvPr id="33" name="Ink 32">
                    <a:extLst>
                      <a:ext uri="{FF2B5EF4-FFF2-40B4-BE49-F238E27FC236}">
                        <a16:creationId xmlns:a16="http://schemas.microsoft.com/office/drawing/2014/main" id="{27346CEF-5A26-C90E-E7CA-6D2828E790B2}"/>
                      </a:ext>
                    </a:extLst>
                  </p:cNvPr>
                  <p:cNvPicPr/>
                  <p:nvPr/>
                </p:nvPicPr>
                <p:blipFill>
                  <a:blip r:embed="rId54"/>
                  <a:stretch>
                    <a:fillRect/>
                  </a:stretch>
                </p:blipFill>
                <p:spPr>
                  <a:xfrm>
                    <a:off x="3086932" y="1935315"/>
                    <a:ext cx="472410" cy="49339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5">
                <p14:nvContentPartPr>
                  <p14:cNvPr id="34" name="Ink 33">
                    <a:extLst>
                      <a:ext uri="{FF2B5EF4-FFF2-40B4-BE49-F238E27FC236}">
                        <a16:creationId xmlns:a16="http://schemas.microsoft.com/office/drawing/2014/main" id="{D103F11F-B0CA-D0F9-463F-74F3B58A985A}"/>
                      </a:ext>
                    </a:extLst>
                  </p14:cNvPr>
                  <p14:cNvContentPartPr/>
                  <p14:nvPr/>
                </p14:nvContentPartPr>
                <p14:xfrm>
                  <a:off x="3413410" y="1856708"/>
                  <a:ext cx="111240" cy="129960"/>
                </p14:xfrm>
              </p:contentPart>
            </mc:Choice>
            <mc:Fallback xmlns="">
              <p:pic>
                <p:nvPicPr>
                  <p:cNvPr id="34" name="Ink 33">
                    <a:extLst>
                      <a:ext uri="{FF2B5EF4-FFF2-40B4-BE49-F238E27FC236}">
                        <a16:creationId xmlns:a16="http://schemas.microsoft.com/office/drawing/2014/main" id="{D103F11F-B0CA-D0F9-463F-74F3B58A985A}"/>
                      </a:ext>
                    </a:extLst>
                  </p:cNvPr>
                  <p:cNvPicPr/>
                  <p:nvPr/>
                </p:nvPicPr>
                <p:blipFill>
                  <a:blip r:embed="rId56"/>
                  <a:stretch>
                    <a:fillRect/>
                  </a:stretch>
                </p:blipFill>
                <p:spPr>
                  <a:xfrm>
                    <a:off x="3399710" y="1841012"/>
                    <a:ext cx="138091" cy="160723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7">
                <p14:nvContentPartPr>
                  <p14:cNvPr id="35" name="Ink 34">
                    <a:extLst>
                      <a:ext uri="{FF2B5EF4-FFF2-40B4-BE49-F238E27FC236}">
                        <a16:creationId xmlns:a16="http://schemas.microsoft.com/office/drawing/2014/main" id="{6253DC1C-4D8E-7BB7-E2A3-9B9D09D56F6D}"/>
                      </a:ext>
                    </a:extLst>
                  </p14:cNvPr>
                  <p14:cNvContentPartPr/>
                  <p14:nvPr/>
                </p14:nvContentPartPr>
                <p14:xfrm>
                  <a:off x="3420610" y="1796588"/>
                  <a:ext cx="64080" cy="54720"/>
                </p14:xfrm>
              </p:contentPart>
            </mc:Choice>
            <mc:Fallback xmlns="">
              <p:pic>
                <p:nvPicPr>
                  <p:cNvPr id="35" name="Ink 34">
                    <a:extLst>
                      <a:ext uri="{FF2B5EF4-FFF2-40B4-BE49-F238E27FC236}">
                        <a16:creationId xmlns:a16="http://schemas.microsoft.com/office/drawing/2014/main" id="{6253DC1C-4D8E-7BB7-E2A3-9B9D09D56F6D}"/>
                      </a:ext>
                    </a:extLst>
                  </p:cNvPr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3406918" y="1780864"/>
                    <a:ext cx="90917" cy="85539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9">
                <p14:nvContentPartPr>
                  <p14:cNvPr id="36" name="Ink 35">
                    <a:extLst>
                      <a:ext uri="{FF2B5EF4-FFF2-40B4-BE49-F238E27FC236}">
                        <a16:creationId xmlns:a16="http://schemas.microsoft.com/office/drawing/2014/main" id="{ADC3E0BB-239A-A9F2-1465-1BF1530DE7D6}"/>
                      </a:ext>
                    </a:extLst>
                  </p14:cNvPr>
                  <p14:cNvContentPartPr/>
                  <p14:nvPr/>
                </p14:nvContentPartPr>
                <p14:xfrm>
                  <a:off x="3282730" y="1971908"/>
                  <a:ext cx="135360" cy="303480"/>
                </p14:xfrm>
              </p:contentPart>
            </mc:Choice>
            <mc:Fallback xmlns="">
              <p:pic>
                <p:nvPicPr>
                  <p:cNvPr id="36" name="Ink 35">
                    <a:extLst>
                      <a:ext uri="{FF2B5EF4-FFF2-40B4-BE49-F238E27FC236}">
                        <a16:creationId xmlns:a16="http://schemas.microsoft.com/office/drawing/2014/main" id="{ADC3E0BB-239A-A9F2-1465-1BF1530DE7D6}"/>
                      </a:ext>
                    </a:extLst>
                  </p:cNvPr>
                  <p:cNvPicPr/>
                  <p:nvPr/>
                </p:nvPicPr>
                <p:blipFill>
                  <a:blip r:embed="rId60"/>
                  <a:stretch>
                    <a:fillRect/>
                  </a:stretch>
                </p:blipFill>
                <p:spPr>
                  <a:xfrm>
                    <a:off x="3269085" y="1956232"/>
                    <a:ext cx="162105" cy="33420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1">
                <p14:nvContentPartPr>
                  <p14:cNvPr id="37" name="Ink 36">
                    <a:extLst>
                      <a:ext uri="{FF2B5EF4-FFF2-40B4-BE49-F238E27FC236}">
                        <a16:creationId xmlns:a16="http://schemas.microsoft.com/office/drawing/2014/main" id="{1E934484-E5AC-2697-BBCA-C0ED1FC58CB0}"/>
                      </a:ext>
                    </a:extLst>
                  </p14:cNvPr>
                  <p14:cNvContentPartPr/>
                  <p14:nvPr/>
                </p14:nvContentPartPr>
                <p14:xfrm>
                  <a:off x="3664330" y="2001428"/>
                  <a:ext cx="305280" cy="30960"/>
                </p14:xfrm>
              </p:contentPart>
            </mc:Choice>
            <mc:Fallback xmlns="">
              <p:pic>
                <p:nvPicPr>
                  <p:cNvPr id="37" name="Ink 36">
                    <a:extLst>
                      <a:ext uri="{FF2B5EF4-FFF2-40B4-BE49-F238E27FC236}">
                        <a16:creationId xmlns:a16="http://schemas.microsoft.com/office/drawing/2014/main" id="{1E934484-E5AC-2697-BBCA-C0ED1FC58CB0}"/>
                      </a:ext>
                    </a:extLst>
                  </p:cNvPr>
                  <p:cNvPicPr/>
                  <p:nvPr/>
                </p:nvPicPr>
                <p:blipFill>
                  <a:blip r:embed="rId62"/>
                  <a:stretch>
                    <a:fillRect/>
                  </a:stretch>
                </p:blipFill>
                <p:spPr>
                  <a:xfrm>
                    <a:off x="3650726" y="1985948"/>
                    <a:ext cx="331944" cy="6130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3">
                <p14:nvContentPartPr>
                  <p14:cNvPr id="38" name="Ink 37">
                    <a:extLst>
                      <a:ext uri="{FF2B5EF4-FFF2-40B4-BE49-F238E27FC236}">
                        <a16:creationId xmlns:a16="http://schemas.microsoft.com/office/drawing/2014/main" id="{04DF2953-5FC0-6E6F-33FF-318A54371A0A}"/>
                      </a:ext>
                    </a:extLst>
                  </p14:cNvPr>
                  <p14:cNvContentPartPr/>
                  <p14:nvPr/>
                </p14:nvContentPartPr>
                <p14:xfrm>
                  <a:off x="3680170" y="2062628"/>
                  <a:ext cx="104040" cy="362160"/>
                </p14:xfrm>
              </p:contentPart>
            </mc:Choice>
            <mc:Fallback xmlns="">
              <p:pic>
                <p:nvPicPr>
                  <p:cNvPr id="38" name="Ink 37">
                    <a:extLst>
                      <a:ext uri="{FF2B5EF4-FFF2-40B4-BE49-F238E27FC236}">
                        <a16:creationId xmlns:a16="http://schemas.microsoft.com/office/drawing/2014/main" id="{04DF2953-5FC0-6E6F-33FF-318A54371A0A}"/>
                      </a:ext>
                    </a:extLst>
                  </p:cNvPr>
                  <p:cNvPicPr/>
                  <p:nvPr/>
                </p:nvPicPr>
                <p:blipFill>
                  <a:blip r:embed="rId64"/>
                  <a:stretch>
                    <a:fillRect/>
                  </a:stretch>
                </p:blipFill>
                <p:spPr>
                  <a:xfrm>
                    <a:off x="3666552" y="2046909"/>
                    <a:ext cx="130731" cy="392969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5">
                <p14:nvContentPartPr>
                  <p14:cNvPr id="39" name="Ink 38">
                    <a:extLst>
                      <a:ext uri="{FF2B5EF4-FFF2-40B4-BE49-F238E27FC236}">
                        <a16:creationId xmlns:a16="http://schemas.microsoft.com/office/drawing/2014/main" id="{5E0753BA-D52C-5269-2DFD-CF9E4E51535F}"/>
                      </a:ext>
                    </a:extLst>
                  </p14:cNvPr>
                  <p14:cNvContentPartPr/>
                  <p14:nvPr/>
                </p14:nvContentPartPr>
                <p14:xfrm>
                  <a:off x="3923530" y="2043188"/>
                  <a:ext cx="267120" cy="362520"/>
                </p14:xfrm>
              </p:contentPart>
            </mc:Choice>
            <mc:Fallback xmlns="">
              <p:pic>
                <p:nvPicPr>
                  <p:cNvPr id="39" name="Ink 38">
                    <a:extLst>
                      <a:ext uri="{FF2B5EF4-FFF2-40B4-BE49-F238E27FC236}">
                        <a16:creationId xmlns:a16="http://schemas.microsoft.com/office/drawing/2014/main" id="{5E0753BA-D52C-5269-2DFD-CF9E4E51535F}"/>
                      </a:ext>
                    </a:extLst>
                  </p:cNvPr>
                  <p:cNvPicPr/>
                  <p:nvPr/>
                </p:nvPicPr>
                <p:blipFill>
                  <a:blip r:embed="rId66"/>
                  <a:stretch>
                    <a:fillRect/>
                  </a:stretch>
                </p:blipFill>
                <p:spPr>
                  <a:xfrm>
                    <a:off x="3909874" y="2027481"/>
                    <a:ext cx="293887" cy="393306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7">
                <p14:nvContentPartPr>
                  <p14:cNvPr id="40" name="Ink 39">
                    <a:extLst>
                      <a:ext uri="{FF2B5EF4-FFF2-40B4-BE49-F238E27FC236}">
                        <a16:creationId xmlns:a16="http://schemas.microsoft.com/office/drawing/2014/main" id="{64CFFF09-C32D-A7EB-3135-790FD7376F31}"/>
                      </a:ext>
                    </a:extLst>
                  </p14:cNvPr>
                  <p14:cNvContentPartPr/>
                  <p14:nvPr/>
                </p14:nvContentPartPr>
                <p14:xfrm>
                  <a:off x="3965290" y="2187908"/>
                  <a:ext cx="273600" cy="107640"/>
                </p14:xfrm>
              </p:contentPart>
            </mc:Choice>
            <mc:Fallback xmlns="">
              <p:pic>
                <p:nvPicPr>
                  <p:cNvPr id="40" name="Ink 39">
                    <a:extLst>
                      <a:ext uri="{FF2B5EF4-FFF2-40B4-BE49-F238E27FC236}">
                        <a16:creationId xmlns:a16="http://schemas.microsoft.com/office/drawing/2014/main" id="{64CFFF09-C32D-A7EB-3135-790FD7376F31}"/>
                      </a:ext>
                    </a:extLst>
                  </p:cNvPr>
                  <p:cNvPicPr/>
                  <p:nvPr/>
                </p:nvPicPr>
                <p:blipFill>
                  <a:blip r:embed="rId68"/>
                  <a:stretch>
                    <a:fillRect/>
                  </a:stretch>
                </p:blipFill>
                <p:spPr>
                  <a:xfrm>
                    <a:off x="3951665" y="2172263"/>
                    <a:ext cx="300306" cy="13830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9">
                <p14:nvContentPartPr>
                  <p14:cNvPr id="41" name="Ink 40">
                    <a:extLst>
                      <a:ext uri="{FF2B5EF4-FFF2-40B4-BE49-F238E27FC236}">
                        <a16:creationId xmlns:a16="http://schemas.microsoft.com/office/drawing/2014/main" id="{CFF5285A-117E-8934-F949-CEAF75DD09F9}"/>
                      </a:ext>
                    </a:extLst>
                  </p14:cNvPr>
                  <p14:cNvContentPartPr/>
                  <p14:nvPr/>
                </p14:nvContentPartPr>
                <p14:xfrm>
                  <a:off x="3093730" y="2159108"/>
                  <a:ext cx="2157120" cy="656280"/>
                </p14:xfrm>
              </p:contentPart>
            </mc:Choice>
            <mc:Fallback xmlns="">
              <p:pic>
                <p:nvPicPr>
                  <p:cNvPr id="41" name="Ink 40">
                    <a:extLst>
                      <a:ext uri="{FF2B5EF4-FFF2-40B4-BE49-F238E27FC236}">
                        <a16:creationId xmlns:a16="http://schemas.microsoft.com/office/drawing/2014/main" id="{CFF5285A-117E-8934-F949-CEAF75DD09F9}"/>
                      </a:ext>
                    </a:extLst>
                  </p:cNvPr>
                  <p:cNvPicPr/>
                  <p:nvPr/>
                </p:nvPicPr>
                <p:blipFill>
                  <a:blip r:embed="rId70"/>
                  <a:stretch>
                    <a:fillRect/>
                  </a:stretch>
                </p:blipFill>
                <p:spPr>
                  <a:xfrm>
                    <a:off x="3080091" y="2143392"/>
                    <a:ext cx="2183852" cy="68708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1">
                <p14:nvContentPartPr>
                  <p14:cNvPr id="42" name="Ink 41">
                    <a:extLst>
                      <a:ext uri="{FF2B5EF4-FFF2-40B4-BE49-F238E27FC236}">
                        <a16:creationId xmlns:a16="http://schemas.microsoft.com/office/drawing/2014/main" id="{7C736A26-50D2-474B-0968-04CF6801738F}"/>
                      </a:ext>
                    </a:extLst>
                  </p14:cNvPr>
                  <p14:cNvContentPartPr/>
                  <p14:nvPr/>
                </p14:nvContentPartPr>
                <p14:xfrm>
                  <a:off x="5042050" y="2074148"/>
                  <a:ext cx="19440" cy="239400"/>
                </p14:xfrm>
              </p:contentPart>
            </mc:Choice>
            <mc:Fallback xmlns="">
              <p:pic>
                <p:nvPicPr>
                  <p:cNvPr id="42" name="Ink 41">
                    <a:extLst>
                      <a:ext uri="{FF2B5EF4-FFF2-40B4-BE49-F238E27FC236}">
                        <a16:creationId xmlns:a16="http://schemas.microsoft.com/office/drawing/2014/main" id="{7C736A26-50D2-474B-0968-04CF6801738F}"/>
                      </a:ext>
                    </a:extLst>
                  </p:cNvPr>
                  <p:cNvPicPr/>
                  <p:nvPr/>
                </p:nvPicPr>
                <p:blipFill>
                  <a:blip r:embed="rId72"/>
                  <a:stretch>
                    <a:fillRect/>
                  </a:stretch>
                </p:blipFill>
                <p:spPr>
                  <a:xfrm>
                    <a:off x="5028550" y="2058439"/>
                    <a:ext cx="45900" cy="270189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3">
                <p14:nvContentPartPr>
                  <p14:cNvPr id="43" name="Ink 42">
                    <a:extLst>
                      <a:ext uri="{FF2B5EF4-FFF2-40B4-BE49-F238E27FC236}">
                        <a16:creationId xmlns:a16="http://schemas.microsoft.com/office/drawing/2014/main" id="{61478CEF-287A-ACB8-AA3F-98404236CB5C}"/>
                      </a:ext>
                    </a:extLst>
                  </p14:cNvPr>
                  <p14:cNvContentPartPr/>
                  <p14:nvPr/>
                </p14:nvContentPartPr>
                <p14:xfrm>
                  <a:off x="4796890" y="2055788"/>
                  <a:ext cx="372600" cy="282960"/>
                </p14:xfrm>
              </p:contentPart>
            </mc:Choice>
            <mc:Fallback xmlns="">
              <p:pic>
                <p:nvPicPr>
                  <p:cNvPr id="43" name="Ink 42">
                    <a:extLst>
                      <a:ext uri="{FF2B5EF4-FFF2-40B4-BE49-F238E27FC236}">
                        <a16:creationId xmlns:a16="http://schemas.microsoft.com/office/drawing/2014/main" id="{61478CEF-287A-ACB8-AA3F-98404236CB5C}"/>
                      </a:ext>
                    </a:extLst>
                  </p:cNvPr>
                  <p:cNvPicPr/>
                  <p:nvPr/>
                </p:nvPicPr>
                <p:blipFill>
                  <a:blip r:embed="rId74"/>
                  <a:stretch>
                    <a:fillRect/>
                  </a:stretch>
                </p:blipFill>
                <p:spPr>
                  <a:xfrm>
                    <a:off x="4783272" y="2040068"/>
                    <a:ext cx="399292" cy="31377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5">
                <p14:nvContentPartPr>
                  <p14:cNvPr id="44" name="Ink 43">
                    <a:extLst>
                      <a:ext uri="{FF2B5EF4-FFF2-40B4-BE49-F238E27FC236}">
                        <a16:creationId xmlns:a16="http://schemas.microsoft.com/office/drawing/2014/main" id="{FECAA39A-8224-1D2F-008A-7DABFA23194B}"/>
                      </a:ext>
                    </a:extLst>
                  </p14:cNvPr>
                  <p14:cNvContentPartPr/>
                  <p14:nvPr/>
                </p14:nvContentPartPr>
                <p14:xfrm>
                  <a:off x="4684930" y="2098268"/>
                  <a:ext cx="137160" cy="6840"/>
                </p14:xfrm>
              </p:contentPart>
            </mc:Choice>
            <mc:Fallback xmlns="">
              <p:pic>
                <p:nvPicPr>
                  <p:cNvPr id="44" name="Ink 43">
                    <a:extLst>
                      <a:ext uri="{FF2B5EF4-FFF2-40B4-BE49-F238E27FC236}">
                        <a16:creationId xmlns:a16="http://schemas.microsoft.com/office/drawing/2014/main" id="{FECAA39A-8224-1D2F-008A-7DABFA23194B}"/>
                      </a:ext>
                    </a:extLst>
                  </p:cNvPr>
                  <p:cNvPicPr/>
                  <p:nvPr/>
                </p:nvPicPr>
                <p:blipFill>
                  <a:blip r:embed="rId76"/>
                  <a:stretch>
                    <a:fillRect/>
                  </a:stretch>
                </p:blipFill>
                <p:spPr>
                  <a:xfrm>
                    <a:off x="4671323" y="2081168"/>
                    <a:ext cx="163830" cy="40356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7">
                <p14:nvContentPartPr>
                  <p14:cNvPr id="45" name="Ink 44">
                    <a:extLst>
                      <a:ext uri="{FF2B5EF4-FFF2-40B4-BE49-F238E27FC236}">
                        <a16:creationId xmlns:a16="http://schemas.microsoft.com/office/drawing/2014/main" id="{35DCD52C-2D17-13DF-5489-B2F9841210CC}"/>
                      </a:ext>
                    </a:extLst>
                  </p14:cNvPr>
                  <p14:cNvContentPartPr/>
                  <p14:nvPr/>
                </p14:nvContentPartPr>
                <p14:xfrm>
                  <a:off x="4656130" y="2200868"/>
                  <a:ext cx="201960" cy="9720"/>
                </p14:xfrm>
              </p:contentPart>
            </mc:Choice>
            <mc:Fallback xmlns="">
              <p:pic>
                <p:nvPicPr>
                  <p:cNvPr id="45" name="Ink 44">
                    <a:extLst>
                      <a:ext uri="{FF2B5EF4-FFF2-40B4-BE49-F238E27FC236}">
                        <a16:creationId xmlns:a16="http://schemas.microsoft.com/office/drawing/2014/main" id="{35DCD52C-2D17-13DF-5489-B2F9841210CC}"/>
                      </a:ext>
                    </a:extLst>
                  </p:cNvPr>
                  <p:cNvPicPr/>
                  <p:nvPr/>
                </p:nvPicPr>
                <p:blipFill>
                  <a:blip r:embed="rId78"/>
                  <a:stretch>
                    <a:fillRect/>
                  </a:stretch>
                </p:blipFill>
                <p:spPr>
                  <a:xfrm>
                    <a:off x="4642484" y="2185680"/>
                    <a:ext cx="228706" cy="3948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9">
                <p14:nvContentPartPr>
                  <p14:cNvPr id="46" name="Ink 45">
                    <a:extLst>
                      <a:ext uri="{FF2B5EF4-FFF2-40B4-BE49-F238E27FC236}">
                        <a16:creationId xmlns:a16="http://schemas.microsoft.com/office/drawing/2014/main" id="{068FEA1F-3474-0DFF-E47F-4899027ABD9E}"/>
                      </a:ext>
                    </a:extLst>
                  </p14:cNvPr>
                  <p14:cNvContentPartPr/>
                  <p14:nvPr/>
                </p14:nvContentPartPr>
                <p14:xfrm>
                  <a:off x="4517890" y="1685348"/>
                  <a:ext cx="674280" cy="891360"/>
                </p14:xfrm>
              </p:contentPart>
            </mc:Choice>
            <mc:Fallback xmlns="">
              <p:pic>
                <p:nvPicPr>
                  <p:cNvPr id="46" name="Ink 45">
                    <a:extLst>
                      <a:ext uri="{FF2B5EF4-FFF2-40B4-BE49-F238E27FC236}">
                        <a16:creationId xmlns:a16="http://schemas.microsoft.com/office/drawing/2014/main" id="{068FEA1F-3474-0DFF-E47F-4899027ABD9E}"/>
                      </a:ext>
                    </a:extLst>
                  </p:cNvPr>
                  <p:cNvPicPr/>
                  <p:nvPr/>
                </p:nvPicPr>
                <p:blipFill>
                  <a:blip r:embed="rId80"/>
                  <a:stretch>
                    <a:fillRect/>
                  </a:stretch>
                </p:blipFill>
                <p:spPr>
                  <a:xfrm>
                    <a:off x="4504263" y="1669633"/>
                    <a:ext cx="700990" cy="92216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1">
                <p14:nvContentPartPr>
                  <p14:cNvPr id="47" name="Ink 46">
                    <a:extLst>
                      <a:ext uri="{FF2B5EF4-FFF2-40B4-BE49-F238E27FC236}">
                        <a16:creationId xmlns:a16="http://schemas.microsoft.com/office/drawing/2014/main" id="{C966715E-9651-F4A8-0D29-7F403636B90D}"/>
                      </a:ext>
                    </a:extLst>
                  </p14:cNvPr>
                  <p14:cNvContentPartPr/>
                  <p14:nvPr/>
                </p14:nvContentPartPr>
                <p14:xfrm>
                  <a:off x="5363530" y="2141828"/>
                  <a:ext cx="16920" cy="325440"/>
                </p14:xfrm>
              </p:contentPart>
            </mc:Choice>
            <mc:Fallback xmlns="">
              <p:pic>
                <p:nvPicPr>
                  <p:cNvPr id="47" name="Ink 46">
                    <a:extLst>
                      <a:ext uri="{FF2B5EF4-FFF2-40B4-BE49-F238E27FC236}">
                        <a16:creationId xmlns:a16="http://schemas.microsoft.com/office/drawing/2014/main" id="{C966715E-9651-F4A8-0D29-7F403636B90D}"/>
                      </a:ext>
                    </a:extLst>
                  </p:cNvPr>
                  <p:cNvPicPr/>
                  <p:nvPr/>
                </p:nvPicPr>
                <p:blipFill>
                  <a:blip r:embed="rId82"/>
                  <a:stretch>
                    <a:fillRect/>
                  </a:stretch>
                </p:blipFill>
                <p:spPr>
                  <a:xfrm>
                    <a:off x="5349430" y="2126152"/>
                    <a:ext cx="44556" cy="356166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3">
                <p14:nvContentPartPr>
                  <p14:cNvPr id="48" name="Ink 47">
                    <a:extLst>
                      <a:ext uri="{FF2B5EF4-FFF2-40B4-BE49-F238E27FC236}">
                        <a16:creationId xmlns:a16="http://schemas.microsoft.com/office/drawing/2014/main" id="{E836C295-90E3-ECCA-151D-1E9BD3835312}"/>
                      </a:ext>
                    </a:extLst>
                  </p14:cNvPr>
                  <p14:cNvContentPartPr/>
                  <p14:nvPr/>
                </p14:nvContentPartPr>
                <p14:xfrm>
                  <a:off x="5353450" y="2082068"/>
                  <a:ext cx="324360" cy="292680"/>
                </p14:xfrm>
              </p:contentPart>
            </mc:Choice>
            <mc:Fallback xmlns="">
              <p:pic>
                <p:nvPicPr>
                  <p:cNvPr id="48" name="Ink 47">
                    <a:extLst>
                      <a:ext uri="{FF2B5EF4-FFF2-40B4-BE49-F238E27FC236}">
                        <a16:creationId xmlns:a16="http://schemas.microsoft.com/office/drawing/2014/main" id="{E836C295-90E3-ECCA-151D-1E9BD3835312}"/>
                      </a:ext>
                    </a:extLst>
                  </p:cNvPr>
                  <p:cNvPicPr/>
                  <p:nvPr/>
                </p:nvPicPr>
                <p:blipFill>
                  <a:blip r:embed="rId84"/>
                  <a:stretch>
                    <a:fillRect/>
                  </a:stretch>
                </p:blipFill>
                <p:spPr>
                  <a:xfrm>
                    <a:off x="5339821" y="2066366"/>
                    <a:ext cx="351072" cy="32345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5">
                <p14:nvContentPartPr>
                  <p14:cNvPr id="49" name="Ink 48">
                    <a:extLst>
                      <a:ext uri="{FF2B5EF4-FFF2-40B4-BE49-F238E27FC236}">
                        <a16:creationId xmlns:a16="http://schemas.microsoft.com/office/drawing/2014/main" id="{DFFABBAC-7CE4-0B3D-804D-7A66D90D9747}"/>
                      </a:ext>
                    </a:extLst>
                  </p14:cNvPr>
                  <p14:cNvContentPartPr/>
                  <p14:nvPr/>
                </p14:nvContentPartPr>
                <p14:xfrm>
                  <a:off x="5685730" y="2190428"/>
                  <a:ext cx="297360" cy="144720"/>
                </p14:xfrm>
              </p:contentPart>
            </mc:Choice>
            <mc:Fallback xmlns="">
              <p:pic>
                <p:nvPicPr>
                  <p:cNvPr id="49" name="Ink 48">
                    <a:extLst>
                      <a:ext uri="{FF2B5EF4-FFF2-40B4-BE49-F238E27FC236}">
                        <a16:creationId xmlns:a16="http://schemas.microsoft.com/office/drawing/2014/main" id="{DFFABBAC-7CE4-0B3D-804D-7A66D90D9747}"/>
                      </a:ext>
                    </a:extLst>
                  </p:cNvPr>
                  <p:cNvPicPr/>
                  <p:nvPr/>
                </p:nvPicPr>
                <p:blipFill>
                  <a:blip r:embed="rId86"/>
                  <a:stretch>
                    <a:fillRect/>
                  </a:stretch>
                </p:blipFill>
                <p:spPr>
                  <a:xfrm>
                    <a:off x="5672090" y="2174698"/>
                    <a:ext cx="324095" cy="17555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7">
                <p14:nvContentPartPr>
                  <p14:cNvPr id="50" name="Ink 49">
                    <a:extLst>
                      <a:ext uri="{FF2B5EF4-FFF2-40B4-BE49-F238E27FC236}">
                        <a16:creationId xmlns:a16="http://schemas.microsoft.com/office/drawing/2014/main" id="{8BC26EA0-F9C9-F61D-AFC6-431A94D5311E}"/>
                      </a:ext>
                    </a:extLst>
                  </p14:cNvPr>
                  <p14:cNvContentPartPr/>
                  <p14:nvPr/>
                </p14:nvContentPartPr>
                <p14:xfrm>
                  <a:off x="6018370" y="2055428"/>
                  <a:ext cx="279000" cy="253800"/>
                </p14:xfrm>
              </p:contentPart>
            </mc:Choice>
            <mc:Fallback xmlns="">
              <p:pic>
                <p:nvPicPr>
                  <p:cNvPr id="50" name="Ink 49">
                    <a:extLst>
                      <a:ext uri="{FF2B5EF4-FFF2-40B4-BE49-F238E27FC236}">
                        <a16:creationId xmlns:a16="http://schemas.microsoft.com/office/drawing/2014/main" id="{8BC26EA0-F9C9-F61D-AFC6-431A94D5311E}"/>
                      </a:ext>
                    </a:extLst>
                  </p:cNvPr>
                  <p:cNvPicPr/>
                  <p:nvPr/>
                </p:nvPicPr>
                <p:blipFill>
                  <a:blip r:embed="rId88"/>
                  <a:stretch>
                    <a:fillRect/>
                  </a:stretch>
                </p:blipFill>
                <p:spPr>
                  <a:xfrm>
                    <a:off x="6004747" y="2039723"/>
                    <a:ext cx="305701" cy="284583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9">
                <p14:nvContentPartPr>
                  <p14:cNvPr id="51" name="Ink 50">
                    <a:extLst>
                      <a:ext uri="{FF2B5EF4-FFF2-40B4-BE49-F238E27FC236}">
                        <a16:creationId xmlns:a16="http://schemas.microsoft.com/office/drawing/2014/main" id="{F7C06432-9A2C-8615-90C4-E06EE3F27DBF}"/>
                      </a:ext>
                    </a:extLst>
                  </p14:cNvPr>
                  <p14:cNvContentPartPr/>
                  <p14:nvPr/>
                </p14:nvContentPartPr>
                <p14:xfrm>
                  <a:off x="6445690" y="1987028"/>
                  <a:ext cx="307080" cy="363960"/>
                </p14:xfrm>
              </p:contentPart>
            </mc:Choice>
            <mc:Fallback xmlns="">
              <p:pic>
                <p:nvPicPr>
                  <p:cNvPr id="51" name="Ink 50">
                    <a:extLst>
                      <a:ext uri="{FF2B5EF4-FFF2-40B4-BE49-F238E27FC236}">
                        <a16:creationId xmlns:a16="http://schemas.microsoft.com/office/drawing/2014/main" id="{F7C06432-9A2C-8615-90C4-E06EE3F27DBF}"/>
                      </a:ext>
                    </a:extLst>
                  </p:cNvPr>
                  <p:cNvPicPr/>
                  <p:nvPr/>
                </p:nvPicPr>
                <p:blipFill>
                  <a:blip r:embed="rId90"/>
                  <a:stretch>
                    <a:fillRect/>
                  </a:stretch>
                </p:blipFill>
                <p:spPr>
                  <a:xfrm>
                    <a:off x="6432054" y="1971313"/>
                    <a:ext cx="333806" cy="394761"/>
                  </a:xfrm>
                  <a:prstGeom prst="rect">
                    <a:avLst/>
                  </a:prstGeom>
                </p:spPr>
              </p:pic>
            </mc:Fallback>
          </mc:AlternateContent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6637B51-ADBC-2384-6746-110C09AE07D6}"/>
              </a:ext>
            </a:extLst>
          </p:cNvPr>
          <p:cNvGrpSpPr/>
          <p:nvPr/>
        </p:nvGrpSpPr>
        <p:grpSpPr>
          <a:xfrm>
            <a:off x="385887" y="3396061"/>
            <a:ext cx="4833641" cy="481151"/>
            <a:chOff x="1239370" y="3036428"/>
            <a:chExt cx="5859000" cy="743400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6A7A4EC9-0AF0-5E65-00E4-3313336C60FF}"/>
                </a:ext>
              </a:extLst>
            </p:cNvPr>
            <p:cNvGrpSpPr/>
            <p:nvPr/>
          </p:nvGrpSpPr>
          <p:grpSpPr>
            <a:xfrm>
              <a:off x="1239370" y="3049748"/>
              <a:ext cx="1836720" cy="730080"/>
              <a:chOff x="1239370" y="3049748"/>
              <a:chExt cx="1836720" cy="73008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91">
                <p14:nvContentPartPr>
                  <p14:cNvPr id="78" name="Ink 77">
                    <a:extLst>
                      <a:ext uri="{FF2B5EF4-FFF2-40B4-BE49-F238E27FC236}">
                        <a16:creationId xmlns:a16="http://schemas.microsoft.com/office/drawing/2014/main" id="{BDAF406E-A36E-6C18-AF0A-2D4B9A6B4E0B}"/>
                      </a:ext>
                    </a:extLst>
                  </p14:cNvPr>
                  <p14:cNvContentPartPr/>
                  <p14:nvPr/>
                </p14:nvContentPartPr>
                <p14:xfrm>
                  <a:off x="1239370" y="3247748"/>
                  <a:ext cx="46800" cy="532080"/>
                </p14:xfrm>
              </p:contentPart>
            </mc:Choice>
            <mc:Fallback xmlns="">
              <p:pic>
                <p:nvPicPr>
                  <p:cNvPr id="78" name="Ink 77">
                    <a:extLst>
                      <a:ext uri="{FF2B5EF4-FFF2-40B4-BE49-F238E27FC236}">
                        <a16:creationId xmlns:a16="http://schemas.microsoft.com/office/drawing/2014/main" id="{BDAF406E-A36E-6C18-AF0A-2D4B9A6B4E0B}"/>
                      </a:ext>
                    </a:extLst>
                  </p:cNvPr>
                  <p:cNvPicPr/>
                  <p:nvPr/>
                </p:nvPicPr>
                <p:blipFill>
                  <a:blip r:embed="rId92"/>
                  <a:stretch>
                    <a:fillRect/>
                  </a:stretch>
                </p:blipFill>
                <p:spPr>
                  <a:xfrm>
                    <a:off x="1228435" y="3233848"/>
                    <a:ext cx="68232" cy="559323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3">
                <p14:nvContentPartPr>
                  <p14:cNvPr id="79" name="Ink 78">
                    <a:extLst>
                      <a:ext uri="{FF2B5EF4-FFF2-40B4-BE49-F238E27FC236}">
                        <a16:creationId xmlns:a16="http://schemas.microsoft.com/office/drawing/2014/main" id="{DAD2BE6B-2763-FEB8-284E-A64BC192E673}"/>
                      </a:ext>
                    </a:extLst>
                  </p14:cNvPr>
                  <p14:cNvContentPartPr/>
                  <p14:nvPr/>
                </p14:nvContentPartPr>
                <p14:xfrm>
                  <a:off x="1299490" y="3188348"/>
                  <a:ext cx="189720" cy="383400"/>
                </p14:xfrm>
              </p:contentPart>
            </mc:Choice>
            <mc:Fallback xmlns="">
              <p:pic>
                <p:nvPicPr>
                  <p:cNvPr id="79" name="Ink 78">
                    <a:extLst>
                      <a:ext uri="{FF2B5EF4-FFF2-40B4-BE49-F238E27FC236}">
                        <a16:creationId xmlns:a16="http://schemas.microsoft.com/office/drawing/2014/main" id="{DAD2BE6B-2763-FEB8-284E-A64BC192E673}"/>
                      </a:ext>
                    </a:extLst>
                  </p:cNvPr>
                  <p:cNvPicPr/>
                  <p:nvPr/>
                </p:nvPicPr>
                <p:blipFill>
                  <a:blip r:embed="rId94"/>
                  <a:stretch>
                    <a:fillRect/>
                  </a:stretch>
                </p:blipFill>
                <p:spPr>
                  <a:xfrm>
                    <a:off x="1288587" y="3174457"/>
                    <a:ext cx="211091" cy="410627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5">
                <p14:nvContentPartPr>
                  <p14:cNvPr id="80" name="Ink 79">
                    <a:extLst>
                      <a:ext uri="{FF2B5EF4-FFF2-40B4-BE49-F238E27FC236}">
                        <a16:creationId xmlns:a16="http://schemas.microsoft.com/office/drawing/2014/main" id="{35E4CD8A-AB11-8811-2F27-7144B809FEF4}"/>
                      </a:ext>
                    </a:extLst>
                  </p14:cNvPr>
                  <p14:cNvContentPartPr/>
                  <p14:nvPr/>
                </p14:nvContentPartPr>
                <p14:xfrm>
                  <a:off x="1591090" y="3180068"/>
                  <a:ext cx="163800" cy="383400"/>
                </p14:xfrm>
              </p:contentPart>
            </mc:Choice>
            <mc:Fallback xmlns="">
              <p:pic>
                <p:nvPicPr>
                  <p:cNvPr id="80" name="Ink 79">
                    <a:extLst>
                      <a:ext uri="{FF2B5EF4-FFF2-40B4-BE49-F238E27FC236}">
                        <a16:creationId xmlns:a16="http://schemas.microsoft.com/office/drawing/2014/main" id="{35E4CD8A-AB11-8811-2F27-7144B809FEF4}"/>
                      </a:ext>
                    </a:extLst>
                  </p:cNvPr>
                  <p:cNvPicPr/>
                  <p:nvPr/>
                </p:nvPicPr>
                <p:blipFill>
                  <a:blip r:embed="rId96"/>
                  <a:stretch>
                    <a:fillRect/>
                  </a:stretch>
                </p:blipFill>
                <p:spPr>
                  <a:xfrm>
                    <a:off x="1580199" y="3166177"/>
                    <a:ext cx="185146" cy="410627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7">
                <p14:nvContentPartPr>
                  <p14:cNvPr id="81" name="Ink 80">
                    <a:extLst>
                      <a:ext uri="{FF2B5EF4-FFF2-40B4-BE49-F238E27FC236}">
                        <a16:creationId xmlns:a16="http://schemas.microsoft.com/office/drawing/2014/main" id="{E25E1421-91D7-146C-4190-90CF215E8A2C}"/>
                      </a:ext>
                    </a:extLst>
                  </p14:cNvPr>
                  <p14:cNvContentPartPr/>
                  <p14:nvPr/>
                </p14:nvContentPartPr>
                <p14:xfrm>
                  <a:off x="1721770" y="3121388"/>
                  <a:ext cx="124200" cy="529920"/>
                </p14:xfrm>
              </p:contentPart>
            </mc:Choice>
            <mc:Fallback xmlns="">
              <p:pic>
                <p:nvPicPr>
                  <p:cNvPr id="81" name="Ink 80">
                    <a:extLst>
                      <a:ext uri="{FF2B5EF4-FFF2-40B4-BE49-F238E27FC236}">
                        <a16:creationId xmlns:a16="http://schemas.microsoft.com/office/drawing/2014/main" id="{E25E1421-91D7-146C-4190-90CF215E8A2C}"/>
                      </a:ext>
                    </a:extLst>
                  </p:cNvPr>
                  <p:cNvPicPr/>
                  <p:nvPr/>
                </p:nvPicPr>
                <p:blipFill>
                  <a:blip r:embed="rId98"/>
                  <a:stretch>
                    <a:fillRect/>
                  </a:stretch>
                </p:blipFill>
                <p:spPr>
                  <a:xfrm>
                    <a:off x="1710837" y="3107487"/>
                    <a:ext cx="145629" cy="557167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9">
                <p14:nvContentPartPr>
                  <p14:cNvPr id="82" name="Ink 81">
                    <a:extLst>
                      <a:ext uri="{FF2B5EF4-FFF2-40B4-BE49-F238E27FC236}">
                        <a16:creationId xmlns:a16="http://schemas.microsoft.com/office/drawing/2014/main" id="{9C1A9E92-7F13-83B9-6F1A-5B1E70062A64}"/>
                      </a:ext>
                    </a:extLst>
                  </p14:cNvPr>
                  <p14:cNvContentPartPr/>
                  <p14:nvPr/>
                </p14:nvContentPartPr>
                <p14:xfrm>
                  <a:off x="2005090" y="3350348"/>
                  <a:ext cx="329760" cy="218880"/>
                </p14:xfrm>
              </p:contentPart>
            </mc:Choice>
            <mc:Fallback xmlns="">
              <p:pic>
                <p:nvPicPr>
                  <p:cNvPr id="82" name="Ink 81">
                    <a:extLst>
                      <a:ext uri="{FF2B5EF4-FFF2-40B4-BE49-F238E27FC236}">
                        <a16:creationId xmlns:a16="http://schemas.microsoft.com/office/drawing/2014/main" id="{9C1A9E92-7F13-83B9-6F1A-5B1E70062A64}"/>
                      </a:ext>
                    </a:extLst>
                  </p:cNvPr>
                  <p:cNvPicPr/>
                  <p:nvPr/>
                </p:nvPicPr>
                <p:blipFill>
                  <a:blip r:embed="rId100"/>
                  <a:stretch>
                    <a:fillRect/>
                  </a:stretch>
                </p:blipFill>
                <p:spPr>
                  <a:xfrm>
                    <a:off x="1994185" y="3336460"/>
                    <a:ext cx="351133" cy="24610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01">
                <p14:nvContentPartPr>
                  <p14:cNvPr id="83" name="Ink 82">
                    <a:extLst>
                      <a:ext uri="{FF2B5EF4-FFF2-40B4-BE49-F238E27FC236}">
                        <a16:creationId xmlns:a16="http://schemas.microsoft.com/office/drawing/2014/main" id="{721164E8-0FF2-36A8-4743-D333FA2D3962}"/>
                      </a:ext>
                    </a:extLst>
                  </p14:cNvPr>
                  <p14:cNvContentPartPr/>
                  <p14:nvPr/>
                </p14:nvContentPartPr>
                <p14:xfrm>
                  <a:off x="2375170" y="3343868"/>
                  <a:ext cx="234360" cy="223560"/>
                </p14:xfrm>
              </p:contentPart>
            </mc:Choice>
            <mc:Fallback xmlns="">
              <p:pic>
                <p:nvPicPr>
                  <p:cNvPr id="83" name="Ink 82">
                    <a:extLst>
                      <a:ext uri="{FF2B5EF4-FFF2-40B4-BE49-F238E27FC236}">
                        <a16:creationId xmlns:a16="http://schemas.microsoft.com/office/drawing/2014/main" id="{721164E8-0FF2-36A8-4743-D333FA2D3962}"/>
                      </a:ext>
                    </a:extLst>
                  </p:cNvPr>
                  <p:cNvPicPr/>
                  <p:nvPr/>
                </p:nvPicPr>
                <p:blipFill>
                  <a:blip r:embed="rId102"/>
                  <a:stretch>
                    <a:fillRect/>
                  </a:stretch>
                </p:blipFill>
                <p:spPr>
                  <a:xfrm>
                    <a:off x="2364259" y="3329965"/>
                    <a:ext cx="255745" cy="25081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03">
                <p14:nvContentPartPr>
                  <p14:cNvPr id="84" name="Ink 83">
                    <a:extLst>
                      <a:ext uri="{FF2B5EF4-FFF2-40B4-BE49-F238E27FC236}">
                        <a16:creationId xmlns:a16="http://schemas.microsoft.com/office/drawing/2014/main" id="{A66DFC05-830B-6F9B-BD39-BFB8BC1D7D75}"/>
                      </a:ext>
                    </a:extLst>
                  </p14:cNvPr>
                  <p14:cNvContentPartPr/>
                  <p14:nvPr/>
                </p14:nvContentPartPr>
                <p14:xfrm>
                  <a:off x="2731210" y="3049748"/>
                  <a:ext cx="344880" cy="469800"/>
                </p14:xfrm>
              </p:contentPart>
            </mc:Choice>
            <mc:Fallback xmlns="">
              <p:pic>
                <p:nvPicPr>
                  <p:cNvPr id="84" name="Ink 83">
                    <a:extLst>
                      <a:ext uri="{FF2B5EF4-FFF2-40B4-BE49-F238E27FC236}">
                        <a16:creationId xmlns:a16="http://schemas.microsoft.com/office/drawing/2014/main" id="{A66DFC05-830B-6F9B-BD39-BFB8BC1D7D75}"/>
                      </a:ext>
                    </a:extLst>
                  </p:cNvPr>
                  <p:cNvPicPr/>
                  <p:nvPr/>
                </p:nvPicPr>
                <p:blipFill>
                  <a:blip r:embed="rId104"/>
                  <a:stretch>
                    <a:fillRect/>
                  </a:stretch>
                </p:blipFill>
                <p:spPr>
                  <a:xfrm>
                    <a:off x="2720310" y="3035849"/>
                    <a:ext cx="366244" cy="497043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88E0F027-1C86-531F-D2E9-FB03ED1A02B8}"/>
                </a:ext>
              </a:extLst>
            </p:cNvPr>
            <p:cNvGrpSpPr/>
            <p:nvPr/>
          </p:nvGrpSpPr>
          <p:grpSpPr>
            <a:xfrm>
              <a:off x="3192010" y="3036428"/>
              <a:ext cx="1221840" cy="494640"/>
              <a:chOff x="3192010" y="3036428"/>
              <a:chExt cx="1221840" cy="49464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05">
                <p14:nvContentPartPr>
                  <p14:cNvPr id="72" name="Ink 71">
                    <a:extLst>
                      <a:ext uri="{FF2B5EF4-FFF2-40B4-BE49-F238E27FC236}">
                        <a16:creationId xmlns:a16="http://schemas.microsoft.com/office/drawing/2014/main" id="{FFE5A27C-6742-0433-DAA2-31535BB1748D}"/>
                      </a:ext>
                    </a:extLst>
                  </p14:cNvPr>
                  <p14:cNvContentPartPr/>
                  <p14:nvPr/>
                </p14:nvContentPartPr>
                <p14:xfrm>
                  <a:off x="3192010" y="3048668"/>
                  <a:ext cx="419760" cy="482400"/>
                </p14:xfrm>
              </p:contentPart>
            </mc:Choice>
            <mc:Fallback xmlns="">
              <p:pic>
                <p:nvPicPr>
                  <p:cNvPr id="72" name="Ink 71">
                    <a:extLst>
                      <a:ext uri="{FF2B5EF4-FFF2-40B4-BE49-F238E27FC236}">
                        <a16:creationId xmlns:a16="http://schemas.microsoft.com/office/drawing/2014/main" id="{FFE5A27C-6742-0433-DAA2-31535BB1748D}"/>
                      </a:ext>
                    </a:extLst>
                  </p:cNvPr>
                  <p:cNvPicPr/>
                  <p:nvPr/>
                </p:nvPicPr>
                <p:blipFill>
                  <a:blip r:embed="rId106"/>
                  <a:stretch>
                    <a:fillRect/>
                  </a:stretch>
                </p:blipFill>
                <p:spPr>
                  <a:xfrm>
                    <a:off x="3181101" y="3034774"/>
                    <a:ext cx="441141" cy="50963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07">
                <p14:nvContentPartPr>
                  <p14:cNvPr id="73" name="Ink 72">
                    <a:extLst>
                      <a:ext uri="{FF2B5EF4-FFF2-40B4-BE49-F238E27FC236}">
                        <a16:creationId xmlns:a16="http://schemas.microsoft.com/office/drawing/2014/main" id="{9013F6E4-436D-87C6-39C7-2F7B6680B588}"/>
                      </a:ext>
                    </a:extLst>
                  </p14:cNvPr>
                  <p14:cNvContentPartPr/>
                  <p14:nvPr/>
                </p14:nvContentPartPr>
                <p14:xfrm>
                  <a:off x="3257890" y="3067388"/>
                  <a:ext cx="534600" cy="460440"/>
                </p14:xfrm>
              </p:contentPart>
            </mc:Choice>
            <mc:Fallback xmlns="">
              <p:pic>
                <p:nvPicPr>
                  <p:cNvPr id="73" name="Ink 72">
                    <a:extLst>
                      <a:ext uri="{FF2B5EF4-FFF2-40B4-BE49-F238E27FC236}">
                        <a16:creationId xmlns:a16="http://schemas.microsoft.com/office/drawing/2014/main" id="{9013F6E4-436D-87C6-39C7-2F7B6680B588}"/>
                      </a:ext>
                    </a:extLst>
                  </p:cNvPr>
                  <p:cNvPicPr/>
                  <p:nvPr/>
                </p:nvPicPr>
                <p:blipFill>
                  <a:blip r:embed="rId108"/>
                  <a:stretch>
                    <a:fillRect/>
                  </a:stretch>
                </p:blipFill>
                <p:spPr>
                  <a:xfrm>
                    <a:off x="3246980" y="3053486"/>
                    <a:ext cx="555984" cy="48768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09">
                <p14:nvContentPartPr>
                  <p14:cNvPr id="74" name="Ink 73">
                    <a:extLst>
                      <a:ext uri="{FF2B5EF4-FFF2-40B4-BE49-F238E27FC236}">
                        <a16:creationId xmlns:a16="http://schemas.microsoft.com/office/drawing/2014/main" id="{F293C42A-725D-F64B-562D-FE5643E9A76F}"/>
                      </a:ext>
                    </a:extLst>
                  </p14:cNvPr>
                  <p14:cNvContentPartPr/>
                  <p14:nvPr/>
                </p14:nvContentPartPr>
                <p14:xfrm>
                  <a:off x="3410170" y="3177188"/>
                  <a:ext cx="208080" cy="280080"/>
                </p14:xfrm>
              </p:contentPart>
            </mc:Choice>
            <mc:Fallback xmlns="">
              <p:pic>
                <p:nvPicPr>
                  <p:cNvPr id="74" name="Ink 73">
                    <a:extLst>
                      <a:ext uri="{FF2B5EF4-FFF2-40B4-BE49-F238E27FC236}">
                        <a16:creationId xmlns:a16="http://schemas.microsoft.com/office/drawing/2014/main" id="{F293C42A-725D-F64B-562D-FE5643E9A76F}"/>
                      </a:ext>
                    </a:extLst>
                  </p:cNvPr>
                  <p:cNvPicPr/>
                  <p:nvPr/>
                </p:nvPicPr>
                <p:blipFill>
                  <a:blip r:embed="rId110"/>
                  <a:stretch>
                    <a:fillRect/>
                  </a:stretch>
                </p:blipFill>
                <p:spPr>
                  <a:xfrm>
                    <a:off x="3399264" y="3163295"/>
                    <a:ext cx="229455" cy="30731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11">
                <p14:nvContentPartPr>
                  <p14:cNvPr id="75" name="Ink 74">
                    <a:extLst>
                      <a:ext uri="{FF2B5EF4-FFF2-40B4-BE49-F238E27FC236}">
                        <a16:creationId xmlns:a16="http://schemas.microsoft.com/office/drawing/2014/main" id="{F84840AC-DB23-054B-4550-3058AADD367D}"/>
                      </a:ext>
                    </a:extLst>
                  </p14:cNvPr>
                  <p14:cNvContentPartPr/>
                  <p14:nvPr/>
                </p14:nvContentPartPr>
                <p14:xfrm>
                  <a:off x="3948370" y="3036428"/>
                  <a:ext cx="190080" cy="491040"/>
                </p14:xfrm>
              </p:contentPart>
            </mc:Choice>
            <mc:Fallback xmlns="">
              <p:pic>
                <p:nvPicPr>
                  <p:cNvPr id="75" name="Ink 74">
                    <a:extLst>
                      <a:ext uri="{FF2B5EF4-FFF2-40B4-BE49-F238E27FC236}">
                        <a16:creationId xmlns:a16="http://schemas.microsoft.com/office/drawing/2014/main" id="{F84840AC-DB23-054B-4550-3058AADD367D}"/>
                      </a:ext>
                    </a:extLst>
                  </p:cNvPr>
                  <p:cNvPicPr/>
                  <p:nvPr/>
                </p:nvPicPr>
                <p:blipFill>
                  <a:blip r:embed="rId112"/>
                  <a:stretch>
                    <a:fillRect/>
                  </a:stretch>
                </p:blipFill>
                <p:spPr>
                  <a:xfrm>
                    <a:off x="3937471" y="3022525"/>
                    <a:ext cx="211442" cy="518289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13">
                <p14:nvContentPartPr>
                  <p14:cNvPr id="76" name="Ink 75">
                    <a:extLst>
                      <a:ext uri="{FF2B5EF4-FFF2-40B4-BE49-F238E27FC236}">
                        <a16:creationId xmlns:a16="http://schemas.microsoft.com/office/drawing/2014/main" id="{921FAC44-434B-DDEA-2E29-13714FD89CB2}"/>
                      </a:ext>
                    </a:extLst>
                  </p14:cNvPr>
                  <p14:cNvContentPartPr/>
                  <p14:nvPr/>
                </p14:nvContentPartPr>
                <p14:xfrm>
                  <a:off x="3823090" y="3252068"/>
                  <a:ext cx="434520" cy="41400"/>
                </p14:xfrm>
              </p:contentPart>
            </mc:Choice>
            <mc:Fallback xmlns="">
              <p:pic>
                <p:nvPicPr>
                  <p:cNvPr id="76" name="Ink 75">
                    <a:extLst>
                      <a:ext uri="{FF2B5EF4-FFF2-40B4-BE49-F238E27FC236}">
                        <a16:creationId xmlns:a16="http://schemas.microsoft.com/office/drawing/2014/main" id="{921FAC44-434B-DDEA-2E29-13714FD89CB2}"/>
                      </a:ext>
                    </a:extLst>
                  </p:cNvPr>
                  <p:cNvPicPr/>
                  <p:nvPr/>
                </p:nvPicPr>
                <p:blipFill>
                  <a:blip r:embed="rId114"/>
                  <a:stretch>
                    <a:fillRect/>
                  </a:stretch>
                </p:blipFill>
                <p:spPr>
                  <a:xfrm>
                    <a:off x="3812183" y="3238268"/>
                    <a:ext cx="455897" cy="6844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15">
                <p14:nvContentPartPr>
                  <p14:cNvPr id="77" name="Ink 76">
                    <a:extLst>
                      <a:ext uri="{FF2B5EF4-FFF2-40B4-BE49-F238E27FC236}">
                        <a16:creationId xmlns:a16="http://schemas.microsoft.com/office/drawing/2014/main" id="{1303BF67-78CD-8A12-CC34-3D79B77E9B5A}"/>
                      </a:ext>
                    </a:extLst>
                  </p14:cNvPr>
                  <p14:cNvContentPartPr/>
                  <p14:nvPr/>
                </p14:nvContentPartPr>
                <p14:xfrm>
                  <a:off x="4151770" y="3249548"/>
                  <a:ext cx="262080" cy="201240"/>
                </p14:xfrm>
              </p:contentPart>
            </mc:Choice>
            <mc:Fallback xmlns="">
              <p:pic>
                <p:nvPicPr>
                  <p:cNvPr id="77" name="Ink 76">
                    <a:extLst>
                      <a:ext uri="{FF2B5EF4-FFF2-40B4-BE49-F238E27FC236}">
                        <a16:creationId xmlns:a16="http://schemas.microsoft.com/office/drawing/2014/main" id="{1303BF67-78CD-8A12-CC34-3D79B77E9B5A}"/>
                      </a:ext>
                    </a:extLst>
                  </p:cNvPr>
                  <p:cNvPicPr/>
                  <p:nvPr/>
                </p:nvPicPr>
                <p:blipFill>
                  <a:blip r:embed="rId116"/>
                  <a:stretch>
                    <a:fillRect/>
                  </a:stretch>
                </p:blipFill>
                <p:spPr>
                  <a:xfrm>
                    <a:off x="4140868" y="3235650"/>
                    <a:ext cx="283448" cy="228480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8A12E1E6-141F-BB9E-5B1C-24C0ADD67C8D}"/>
                </a:ext>
              </a:extLst>
            </p:cNvPr>
            <p:cNvGrpSpPr/>
            <p:nvPr/>
          </p:nvGrpSpPr>
          <p:grpSpPr>
            <a:xfrm>
              <a:off x="4750090" y="3043988"/>
              <a:ext cx="1040400" cy="685800"/>
              <a:chOff x="4750090" y="3043988"/>
              <a:chExt cx="1040400" cy="68580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17">
                <p14:nvContentPartPr>
                  <p14:cNvPr id="65" name="Ink 64">
                    <a:extLst>
                      <a:ext uri="{FF2B5EF4-FFF2-40B4-BE49-F238E27FC236}">
                        <a16:creationId xmlns:a16="http://schemas.microsoft.com/office/drawing/2014/main" id="{A42B1C08-7D45-7450-D009-68C38AB34CE5}"/>
                      </a:ext>
                    </a:extLst>
                  </p14:cNvPr>
                  <p14:cNvContentPartPr/>
                  <p14:nvPr/>
                </p14:nvContentPartPr>
                <p14:xfrm>
                  <a:off x="4750090" y="3043988"/>
                  <a:ext cx="659880" cy="685800"/>
                </p14:xfrm>
              </p:contentPart>
            </mc:Choice>
            <mc:Fallback xmlns="">
              <p:pic>
                <p:nvPicPr>
                  <p:cNvPr id="65" name="Ink 64">
                    <a:extLst>
                      <a:ext uri="{FF2B5EF4-FFF2-40B4-BE49-F238E27FC236}">
                        <a16:creationId xmlns:a16="http://schemas.microsoft.com/office/drawing/2014/main" id="{A42B1C08-7D45-7450-D009-68C38AB34CE5}"/>
                      </a:ext>
                    </a:extLst>
                  </p:cNvPr>
                  <p:cNvPicPr/>
                  <p:nvPr/>
                </p:nvPicPr>
                <p:blipFill>
                  <a:blip r:embed="rId118"/>
                  <a:stretch>
                    <a:fillRect/>
                  </a:stretch>
                </p:blipFill>
                <p:spPr>
                  <a:xfrm>
                    <a:off x="4739179" y="3030083"/>
                    <a:ext cx="681265" cy="71305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19">
                <p14:nvContentPartPr>
                  <p14:cNvPr id="66" name="Ink 65">
                    <a:extLst>
                      <a:ext uri="{FF2B5EF4-FFF2-40B4-BE49-F238E27FC236}">
                        <a16:creationId xmlns:a16="http://schemas.microsoft.com/office/drawing/2014/main" id="{A2A50DBF-04EF-6CE4-AE69-0CEF60C30ED1}"/>
                      </a:ext>
                    </a:extLst>
                  </p14:cNvPr>
                  <p14:cNvContentPartPr/>
                  <p14:nvPr/>
                </p14:nvContentPartPr>
                <p14:xfrm>
                  <a:off x="5169130" y="3382748"/>
                  <a:ext cx="149400" cy="31320"/>
                </p14:xfrm>
              </p:contentPart>
            </mc:Choice>
            <mc:Fallback xmlns="">
              <p:pic>
                <p:nvPicPr>
                  <p:cNvPr id="66" name="Ink 65">
                    <a:extLst>
                      <a:ext uri="{FF2B5EF4-FFF2-40B4-BE49-F238E27FC236}">
                        <a16:creationId xmlns:a16="http://schemas.microsoft.com/office/drawing/2014/main" id="{A2A50DBF-04EF-6CE4-AE69-0CEF60C30ED1}"/>
                      </a:ext>
                    </a:extLst>
                  </p:cNvPr>
                  <p:cNvPicPr/>
                  <p:nvPr/>
                </p:nvPicPr>
                <p:blipFill>
                  <a:blip r:embed="rId120"/>
                  <a:stretch>
                    <a:fillRect/>
                  </a:stretch>
                </p:blipFill>
                <p:spPr>
                  <a:xfrm>
                    <a:off x="5158241" y="3369011"/>
                    <a:ext cx="170743" cy="5824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21">
                <p14:nvContentPartPr>
                  <p14:cNvPr id="67" name="Ink 66">
                    <a:extLst>
                      <a:ext uri="{FF2B5EF4-FFF2-40B4-BE49-F238E27FC236}">
                        <a16:creationId xmlns:a16="http://schemas.microsoft.com/office/drawing/2014/main" id="{402ED859-7157-9B1C-050B-5EDFD732542A}"/>
                      </a:ext>
                    </a:extLst>
                  </p14:cNvPr>
                  <p14:cNvContentPartPr/>
                  <p14:nvPr/>
                </p14:nvContentPartPr>
                <p14:xfrm>
                  <a:off x="5158690" y="3291308"/>
                  <a:ext cx="37440" cy="175680"/>
                </p14:xfrm>
              </p:contentPart>
            </mc:Choice>
            <mc:Fallback xmlns="">
              <p:pic>
                <p:nvPicPr>
                  <p:cNvPr id="67" name="Ink 66">
                    <a:extLst>
                      <a:ext uri="{FF2B5EF4-FFF2-40B4-BE49-F238E27FC236}">
                        <a16:creationId xmlns:a16="http://schemas.microsoft.com/office/drawing/2014/main" id="{402ED859-7157-9B1C-050B-5EDFD732542A}"/>
                      </a:ext>
                    </a:extLst>
                  </p:cNvPr>
                  <p:cNvPicPr/>
                  <p:nvPr/>
                </p:nvPicPr>
                <p:blipFill>
                  <a:blip r:embed="rId122"/>
                  <a:stretch>
                    <a:fillRect/>
                  </a:stretch>
                </p:blipFill>
                <p:spPr>
                  <a:xfrm>
                    <a:off x="5147678" y="3277409"/>
                    <a:ext cx="59023" cy="20292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23">
                <p14:nvContentPartPr>
                  <p14:cNvPr id="68" name="Ink 67">
                    <a:extLst>
                      <a:ext uri="{FF2B5EF4-FFF2-40B4-BE49-F238E27FC236}">
                        <a16:creationId xmlns:a16="http://schemas.microsoft.com/office/drawing/2014/main" id="{2D928ECC-C79D-7D4F-A740-F00E5BF9FA57}"/>
                      </a:ext>
                    </a:extLst>
                  </p14:cNvPr>
                  <p14:cNvContentPartPr/>
                  <p14:nvPr/>
                </p14:nvContentPartPr>
                <p14:xfrm>
                  <a:off x="5058610" y="3270428"/>
                  <a:ext cx="236520" cy="252000"/>
                </p14:xfrm>
              </p:contentPart>
            </mc:Choice>
            <mc:Fallback xmlns="">
              <p:pic>
                <p:nvPicPr>
                  <p:cNvPr id="68" name="Ink 67">
                    <a:extLst>
                      <a:ext uri="{FF2B5EF4-FFF2-40B4-BE49-F238E27FC236}">
                        <a16:creationId xmlns:a16="http://schemas.microsoft.com/office/drawing/2014/main" id="{2D928ECC-C79D-7D4F-A740-F00E5BF9FA57}"/>
                      </a:ext>
                    </a:extLst>
                  </p:cNvPr>
                  <p:cNvPicPr/>
                  <p:nvPr/>
                </p:nvPicPr>
                <p:blipFill>
                  <a:blip r:embed="rId124"/>
                  <a:stretch>
                    <a:fillRect/>
                  </a:stretch>
                </p:blipFill>
                <p:spPr>
                  <a:xfrm>
                    <a:off x="5047720" y="3256521"/>
                    <a:ext cx="257863" cy="27925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25">
                <p14:nvContentPartPr>
                  <p14:cNvPr id="69" name="Ink 68">
                    <a:extLst>
                      <a:ext uri="{FF2B5EF4-FFF2-40B4-BE49-F238E27FC236}">
                        <a16:creationId xmlns:a16="http://schemas.microsoft.com/office/drawing/2014/main" id="{66327380-92BD-4CD2-5444-4E986C05B27F}"/>
                      </a:ext>
                    </a:extLst>
                  </p14:cNvPr>
                  <p14:cNvContentPartPr/>
                  <p14:nvPr/>
                </p14:nvContentPartPr>
                <p14:xfrm>
                  <a:off x="4929010" y="3402188"/>
                  <a:ext cx="150840" cy="5040"/>
                </p14:xfrm>
              </p:contentPart>
            </mc:Choice>
            <mc:Fallback xmlns="">
              <p:pic>
                <p:nvPicPr>
                  <p:cNvPr id="69" name="Ink 68">
                    <a:extLst>
                      <a:ext uri="{FF2B5EF4-FFF2-40B4-BE49-F238E27FC236}">
                        <a16:creationId xmlns:a16="http://schemas.microsoft.com/office/drawing/2014/main" id="{66327380-92BD-4CD2-5444-4E986C05B27F}"/>
                      </a:ext>
                    </a:extLst>
                  </p:cNvPr>
                  <p:cNvPicPr/>
                  <p:nvPr/>
                </p:nvPicPr>
                <p:blipFill>
                  <a:blip r:embed="rId126"/>
                  <a:stretch>
                    <a:fillRect/>
                  </a:stretch>
                </p:blipFill>
                <p:spPr>
                  <a:xfrm>
                    <a:off x="4918111" y="3388188"/>
                    <a:ext cx="172202" cy="324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27">
                <p14:nvContentPartPr>
                  <p14:cNvPr id="70" name="Ink 69">
                    <a:extLst>
                      <a:ext uri="{FF2B5EF4-FFF2-40B4-BE49-F238E27FC236}">
                        <a16:creationId xmlns:a16="http://schemas.microsoft.com/office/drawing/2014/main" id="{1F883EDF-97A1-4991-1462-8E7143870C1A}"/>
                      </a:ext>
                    </a:extLst>
                  </p14:cNvPr>
                  <p14:cNvContentPartPr/>
                  <p14:nvPr/>
                </p14:nvContentPartPr>
                <p14:xfrm>
                  <a:off x="4987330" y="3477068"/>
                  <a:ext cx="80280" cy="5760"/>
                </p14:xfrm>
              </p:contentPart>
            </mc:Choice>
            <mc:Fallback xmlns="">
              <p:pic>
                <p:nvPicPr>
                  <p:cNvPr id="70" name="Ink 69">
                    <a:extLst>
                      <a:ext uri="{FF2B5EF4-FFF2-40B4-BE49-F238E27FC236}">
                        <a16:creationId xmlns:a16="http://schemas.microsoft.com/office/drawing/2014/main" id="{1F883EDF-97A1-4991-1462-8E7143870C1A}"/>
                      </a:ext>
                    </a:extLst>
                  </p:cNvPr>
                  <p:cNvPicPr/>
                  <p:nvPr/>
                </p:nvPicPr>
                <p:blipFill>
                  <a:blip r:embed="rId128"/>
                  <a:stretch>
                    <a:fillRect/>
                  </a:stretch>
                </p:blipFill>
                <p:spPr>
                  <a:xfrm>
                    <a:off x="4976363" y="3463977"/>
                    <a:ext cx="101776" cy="3141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29">
                <p14:nvContentPartPr>
                  <p14:cNvPr id="71" name="Ink 70">
                    <a:extLst>
                      <a:ext uri="{FF2B5EF4-FFF2-40B4-BE49-F238E27FC236}">
                        <a16:creationId xmlns:a16="http://schemas.microsoft.com/office/drawing/2014/main" id="{FDEF9869-35BA-1559-8E31-4A66876027BE}"/>
                      </a:ext>
                    </a:extLst>
                  </p14:cNvPr>
                  <p14:cNvContentPartPr/>
                  <p14:nvPr/>
                </p14:nvContentPartPr>
                <p14:xfrm>
                  <a:off x="5527330" y="3338468"/>
                  <a:ext cx="263160" cy="224280"/>
                </p14:xfrm>
              </p:contentPart>
            </mc:Choice>
            <mc:Fallback xmlns="">
              <p:pic>
                <p:nvPicPr>
                  <p:cNvPr id="71" name="Ink 70">
                    <a:extLst>
                      <a:ext uri="{FF2B5EF4-FFF2-40B4-BE49-F238E27FC236}">
                        <a16:creationId xmlns:a16="http://schemas.microsoft.com/office/drawing/2014/main" id="{FDEF9869-35BA-1559-8E31-4A66876027BE}"/>
                      </a:ext>
                    </a:extLst>
                  </p:cNvPr>
                  <p:cNvPicPr/>
                  <p:nvPr/>
                </p:nvPicPr>
                <p:blipFill>
                  <a:blip r:embed="rId130"/>
                  <a:stretch>
                    <a:fillRect/>
                  </a:stretch>
                </p:blipFill>
                <p:spPr>
                  <a:xfrm>
                    <a:off x="5516420" y="3324589"/>
                    <a:ext cx="284544" cy="251482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66AED796-A0B9-9771-7C7C-E64E8CFC40C0}"/>
                </a:ext>
              </a:extLst>
            </p:cNvPr>
            <p:cNvGrpSpPr/>
            <p:nvPr/>
          </p:nvGrpSpPr>
          <p:grpSpPr>
            <a:xfrm>
              <a:off x="5827210" y="3232988"/>
              <a:ext cx="1271160" cy="519120"/>
              <a:chOff x="5827210" y="3232988"/>
              <a:chExt cx="1271160" cy="5191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31">
                <p14:nvContentPartPr>
                  <p14:cNvPr id="57" name="Ink 56">
                    <a:extLst>
                      <a:ext uri="{FF2B5EF4-FFF2-40B4-BE49-F238E27FC236}">
                        <a16:creationId xmlns:a16="http://schemas.microsoft.com/office/drawing/2014/main" id="{FC10AA20-B754-4115-F814-6CB22DB73E4B}"/>
                      </a:ext>
                    </a:extLst>
                  </p14:cNvPr>
                  <p14:cNvContentPartPr/>
                  <p14:nvPr/>
                </p14:nvContentPartPr>
                <p14:xfrm>
                  <a:off x="5846290" y="3264668"/>
                  <a:ext cx="178200" cy="252000"/>
                </p14:xfrm>
              </p:contentPart>
            </mc:Choice>
            <mc:Fallback xmlns="">
              <p:pic>
                <p:nvPicPr>
                  <p:cNvPr id="57" name="Ink 56">
                    <a:extLst>
                      <a:ext uri="{FF2B5EF4-FFF2-40B4-BE49-F238E27FC236}">
                        <a16:creationId xmlns:a16="http://schemas.microsoft.com/office/drawing/2014/main" id="{FC10AA20-B754-4115-F814-6CB22DB73E4B}"/>
                      </a:ext>
                    </a:extLst>
                  </p:cNvPr>
                  <p:cNvPicPr/>
                  <p:nvPr/>
                </p:nvPicPr>
                <p:blipFill>
                  <a:blip r:embed="rId132"/>
                  <a:stretch>
                    <a:fillRect/>
                  </a:stretch>
                </p:blipFill>
                <p:spPr>
                  <a:xfrm>
                    <a:off x="5835398" y="3250761"/>
                    <a:ext cx="199549" cy="27925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33">
                <p14:nvContentPartPr>
                  <p14:cNvPr id="58" name="Ink 57">
                    <a:extLst>
                      <a:ext uri="{FF2B5EF4-FFF2-40B4-BE49-F238E27FC236}">
                        <a16:creationId xmlns:a16="http://schemas.microsoft.com/office/drawing/2014/main" id="{B8C473CC-0272-20BC-4FEF-96E4A597A22D}"/>
                      </a:ext>
                    </a:extLst>
                  </p14:cNvPr>
                  <p14:cNvContentPartPr/>
                  <p14:nvPr/>
                </p14:nvContentPartPr>
                <p14:xfrm>
                  <a:off x="5827210" y="3532868"/>
                  <a:ext cx="45000" cy="173880"/>
                </p14:xfrm>
              </p:contentPart>
            </mc:Choice>
            <mc:Fallback xmlns="">
              <p:pic>
                <p:nvPicPr>
                  <p:cNvPr id="58" name="Ink 57">
                    <a:extLst>
                      <a:ext uri="{FF2B5EF4-FFF2-40B4-BE49-F238E27FC236}">
                        <a16:creationId xmlns:a16="http://schemas.microsoft.com/office/drawing/2014/main" id="{B8C473CC-0272-20BC-4FEF-96E4A597A22D}"/>
                      </a:ext>
                    </a:extLst>
                  </p:cNvPr>
                  <p:cNvPicPr/>
                  <p:nvPr/>
                </p:nvPicPr>
                <p:blipFill>
                  <a:blip r:embed="rId134"/>
                  <a:stretch>
                    <a:fillRect/>
                  </a:stretch>
                </p:blipFill>
                <p:spPr>
                  <a:xfrm>
                    <a:off x="5816288" y="3518980"/>
                    <a:ext cx="66408" cy="20110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35">
                <p14:nvContentPartPr>
                  <p14:cNvPr id="59" name="Ink 58">
                    <a:extLst>
                      <a:ext uri="{FF2B5EF4-FFF2-40B4-BE49-F238E27FC236}">
                        <a16:creationId xmlns:a16="http://schemas.microsoft.com/office/drawing/2014/main" id="{694C6BCA-04A3-EADF-62DA-3D9163EA7C7C}"/>
                      </a:ext>
                    </a:extLst>
                  </p14:cNvPr>
                  <p14:cNvContentPartPr/>
                  <p14:nvPr/>
                </p14:nvContentPartPr>
                <p14:xfrm>
                  <a:off x="5833330" y="3342068"/>
                  <a:ext cx="347040" cy="388080"/>
                </p14:xfrm>
              </p:contentPart>
            </mc:Choice>
            <mc:Fallback xmlns="">
              <p:pic>
                <p:nvPicPr>
                  <p:cNvPr id="59" name="Ink 58">
                    <a:extLst>
                      <a:ext uri="{FF2B5EF4-FFF2-40B4-BE49-F238E27FC236}">
                        <a16:creationId xmlns:a16="http://schemas.microsoft.com/office/drawing/2014/main" id="{694C6BCA-04A3-EADF-62DA-3D9163EA7C7C}"/>
                      </a:ext>
                    </a:extLst>
                  </p:cNvPr>
                  <p:cNvPicPr/>
                  <p:nvPr/>
                </p:nvPicPr>
                <p:blipFill>
                  <a:blip r:embed="rId136"/>
                  <a:stretch>
                    <a:fillRect/>
                  </a:stretch>
                </p:blipFill>
                <p:spPr>
                  <a:xfrm>
                    <a:off x="5822417" y="3328168"/>
                    <a:ext cx="368430" cy="415323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37">
                <p14:nvContentPartPr>
                  <p14:cNvPr id="60" name="Ink 59">
                    <a:extLst>
                      <a:ext uri="{FF2B5EF4-FFF2-40B4-BE49-F238E27FC236}">
                        <a16:creationId xmlns:a16="http://schemas.microsoft.com/office/drawing/2014/main" id="{E1CAC1B1-43B5-7828-711D-630104486105}"/>
                      </a:ext>
                    </a:extLst>
                  </p14:cNvPr>
                  <p14:cNvContentPartPr/>
                  <p14:nvPr/>
                </p14:nvContentPartPr>
                <p14:xfrm>
                  <a:off x="6045010" y="3241988"/>
                  <a:ext cx="127800" cy="174240"/>
                </p14:xfrm>
              </p:contentPart>
            </mc:Choice>
            <mc:Fallback xmlns="">
              <p:pic>
                <p:nvPicPr>
                  <p:cNvPr id="60" name="Ink 59">
                    <a:extLst>
                      <a:ext uri="{FF2B5EF4-FFF2-40B4-BE49-F238E27FC236}">
                        <a16:creationId xmlns:a16="http://schemas.microsoft.com/office/drawing/2014/main" id="{E1CAC1B1-43B5-7828-711D-630104486105}"/>
                      </a:ext>
                    </a:extLst>
                  </p:cNvPr>
                  <p:cNvPicPr/>
                  <p:nvPr/>
                </p:nvPicPr>
                <p:blipFill>
                  <a:blip r:embed="rId138"/>
                  <a:stretch>
                    <a:fillRect/>
                  </a:stretch>
                </p:blipFill>
                <p:spPr>
                  <a:xfrm>
                    <a:off x="6034106" y="3228115"/>
                    <a:ext cx="149173" cy="20143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39">
                <p14:nvContentPartPr>
                  <p14:cNvPr id="61" name="Ink 60">
                    <a:extLst>
                      <a:ext uri="{FF2B5EF4-FFF2-40B4-BE49-F238E27FC236}">
                        <a16:creationId xmlns:a16="http://schemas.microsoft.com/office/drawing/2014/main" id="{3A5CC797-5EC9-EC11-54CF-02A9A81C663C}"/>
                      </a:ext>
                    </a:extLst>
                  </p14:cNvPr>
                  <p14:cNvContentPartPr/>
                  <p14:nvPr/>
                </p14:nvContentPartPr>
                <p14:xfrm>
                  <a:off x="5973730" y="3346388"/>
                  <a:ext cx="104760" cy="172440"/>
                </p14:xfrm>
              </p:contentPart>
            </mc:Choice>
            <mc:Fallback xmlns="">
              <p:pic>
                <p:nvPicPr>
                  <p:cNvPr id="61" name="Ink 60">
                    <a:extLst>
                      <a:ext uri="{FF2B5EF4-FFF2-40B4-BE49-F238E27FC236}">
                        <a16:creationId xmlns:a16="http://schemas.microsoft.com/office/drawing/2014/main" id="{3A5CC797-5EC9-EC11-54CF-02A9A81C663C}"/>
                      </a:ext>
                    </a:extLst>
                  </p:cNvPr>
                  <p:cNvPicPr/>
                  <p:nvPr/>
                </p:nvPicPr>
                <p:blipFill>
                  <a:blip r:embed="rId140"/>
                  <a:stretch>
                    <a:fillRect/>
                  </a:stretch>
                </p:blipFill>
                <p:spPr>
                  <a:xfrm>
                    <a:off x="5962817" y="3332482"/>
                    <a:ext cx="126149" cy="199697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41">
                <p14:nvContentPartPr>
                  <p14:cNvPr id="62" name="Ink 61">
                    <a:extLst>
                      <a:ext uri="{FF2B5EF4-FFF2-40B4-BE49-F238E27FC236}">
                        <a16:creationId xmlns:a16="http://schemas.microsoft.com/office/drawing/2014/main" id="{8FD5FCD3-2096-46D7-A8A0-BE6953966521}"/>
                      </a:ext>
                    </a:extLst>
                  </p14:cNvPr>
                  <p14:cNvContentPartPr/>
                  <p14:nvPr/>
                </p14:nvContentPartPr>
                <p14:xfrm>
                  <a:off x="5924770" y="3344948"/>
                  <a:ext cx="138240" cy="289800"/>
                </p14:xfrm>
              </p:contentPart>
            </mc:Choice>
            <mc:Fallback xmlns="">
              <p:pic>
                <p:nvPicPr>
                  <p:cNvPr id="62" name="Ink 61">
                    <a:extLst>
                      <a:ext uri="{FF2B5EF4-FFF2-40B4-BE49-F238E27FC236}">
                        <a16:creationId xmlns:a16="http://schemas.microsoft.com/office/drawing/2014/main" id="{8FD5FCD3-2096-46D7-A8A0-BE6953966521}"/>
                      </a:ext>
                    </a:extLst>
                  </p:cNvPr>
                  <p:cNvPicPr/>
                  <p:nvPr/>
                </p:nvPicPr>
                <p:blipFill>
                  <a:blip r:embed="rId142"/>
                  <a:stretch>
                    <a:fillRect/>
                  </a:stretch>
                </p:blipFill>
                <p:spPr>
                  <a:xfrm>
                    <a:off x="5913902" y="3331042"/>
                    <a:ext cx="159541" cy="317056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43">
                <p14:nvContentPartPr>
                  <p14:cNvPr id="63" name="Ink 62">
                    <a:extLst>
                      <a:ext uri="{FF2B5EF4-FFF2-40B4-BE49-F238E27FC236}">
                        <a16:creationId xmlns:a16="http://schemas.microsoft.com/office/drawing/2014/main" id="{B8FDFF90-1B08-B157-F7FF-AFE647C98F03}"/>
                      </a:ext>
                    </a:extLst>
                  </p14:cNvPr>
                  <p14:cNvContentPartPr/>
                  <p14:nvPr/>
                </p14:nvContentPartPr>
                <p14:xfrm>
                  <a:off x="6314650" y="3303908"/>
                  <a:ext cx="269640" cy="220320"/>
                </p14:xfrm>
              </p:contentPart>
            </mc:Choice>
            <mc:Fallback xmlns="">
              <p:pic>
                <p:nvPicPr>
                  <p:cNvPr id="63" name="Ink 62">
                    <a:extLst>
                      <a:ext uri="{FF2B5EF4-FFF2-40B4-BE49-F238E27FC236}">
                        <a16:creationId xmlns:a16="http://schemas.microsoft.com/office/drawing/2014/main" id="{B8FDFF90-1B08-B157-F7FF-AFE647C98F03}"/>
                      </a:ext>
                    </a:extLst>
                  </p:cNvPr>
                  <p:cNvPicPr/>
                  <p:nvPr/>
                </p:nvPicPr>
                <p:blipFill>
                  <a:blip r:embed="rId144"/>
                  <a:stretch>
                    <a:fillRect/>
                  </a:stretch>
                </p:blipFill>
                <p:spPr>
                  <a:xfrm>
                    <a:off x="6303725" y="3289999"/>
                    <a:ext cx="291054" cy="24758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45">
                <p14:nvContentPartPr>
                  <p14:cNvPr id="64" name="Ink 63">
                    <a:extLst>
                      <a:ext uri="{FF2B5EF4-FFF2-40B4-BE49-F238E27FC236}">
                        <a16:creationId xmlns:a16="http://schemas.microsoft.com/office/drawing/2014/main" id="{857D891D-A070-8A59-64E3-CCAD3F9C1F6A}"/>
                      </a:ext>
                    </a:extLst>
                  </p14:cNvPr>
                  <p14:cNvContentPartPr/>
                  <p14:nvPr/>
                </p14:nvContentPartPr>
                <p14:xfrm>
                  <a:off x="6705250" y="3232988"/>
                  <a:ext cx="393120" cy="519120"/>
                </p14:xfrm>
              </p:contentPart>
            </mc:Choice>
            <mc:Fallback xmlns="">
              <p:pic>
                <p:nvPicPr>
                  <p:cNvPr id="64" name="Ink 63">
                    <a:extLst>
                      <a:ext uri="{FF2B5EF4-FFF2-40B4-BE49-F238E27FC236}">
                        <a16:creationId xmlns:a16="http://schemas.microsoft.com/office/drawing/2014/main" id="{857D891D-A070-8A59-64E3-CCAD3F9C1F6A}"/>
                      </a:ext>
                    </a:extLst>
                  </p:cNvPr>
                  <p:cNvPicPr/>
                  <p:nvPr/>
                </p:nvPicPr>
                <p:blipFill>
                  <a:blip r:embed="rId146"/>
                  <a:stretch>
                    <a:fillRect/>
                  </a:stretch>
                </p:blipFill>
                <p:spPr>
                  <a:xfrm>
                    <a:off x="6694354" y="3219093"/>
                    <a:ext cx="414476" cy="546354"/>
                  </a:xfrm>
                  <a:prstGeom prst="rect">
                    <a:avLst/>
                  </a:prstGeom>
                </p:spPr>
              </p:pic>
            </mc:Fallback>
          </mc:AlternateContent>
        </p:grp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39583F3E-AB56-91C1-9D63-7788A145B6E9}"/>
              </a:ext>
            </a:extLst>
          </p:cNvPr>
          <p:cNvGrpSpPr/>
          <p:nvPr/>
        </p:nvGrpSpPr>
        <p:grpSpPr>
          <a:xfrm>
            <a:off x="202682" y="4158113"/>
            <a:ext cx="5424834" cy="1331360"/>
            <a:chOff x="957130" y="4119308"/>
            <a:chExt cx="6238080" cy="1919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B0664F79-4B34-A308-8C85-6E7F0519A3A8}"/>
                    </a:ext>
                  </a:extLst>
                </p14:cNvPr>
                <p14:cNvContentPartPr/>
                <p14:nvPr/>
              </p14:nvContentPartPr>
              <p14:xfrm>
                <a:off x="1437010" y="5853788"/>
                <a:ext cx="2614680" cy="18504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B0664F79-4B34-A308-8C85-6E7F0519A3A8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1426661" y="5840794"/>
                  <a:ext cx="2634965" cy="210509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4E4ECD05-E51C-30C0-181F-8E2A670741B7}"/>
                </a:ext>
              </a:extLst>
            </p:cNvPr>
            <p:cNvGrpSpPr/>
            <p:nvPr/>
          </p:nvGrpSpPr>
          <p:grpSpPr>
            <a:xfrm>
              <a:off x="957130" y="4119308"/>
              <a:ext cx="6005160" cy="1858320"/>
              <a:chOff x="957130" y="4119308"/>
              <a:chExt cx="6005160" cy="18583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49">
                <p14:nvContentPartPr>
                  <p14:cNvPr id="89" name="Ink 88">
                    <a:extLst>
                      <a:ext uri="{FF2B5EF4-FFF2-40B4-BE49-F238E27FC236}">
                        <a16:creationId xmlns:a16="http://schemas.microsoft.com/office/drawing/2014/main" id="{738064ED-E93E-7187-68D7-D7C41CDB6FE5}"/>
                      </a:ext>
                    </a:extLst>
                  </p14:cNvPr>
                  <p14:cNvContentPartPr/>
                  <p14:nvPr/>
                </p14:nvContentPartPr>
                <p14:xfrm>
                  <a:off x="1263130" y="4287788"/>
                  <a:ext cx="42840" cy="34200"/>
                </p14:xfrm>
              </p:contentPart>
            </mc:Choice>
            <mc:Fallback xmlns="">
              <p:pic>
                <p:nvPicPr>
                  <p:cNvPr id="89" name="Ink 88">
                    <a:extLst>
                      <a:ext uri="{FF2B5EF4-FFF2-40B4-BE49-F238E27FC236}">
                        <a16:creationId xmlns:a16="http://schemas.microsoft.com/office/drawing/2014/main" id="{738064ED-E93E-7187-68D7-D7C41CDB6FE5}"/>
                      </a:ext>
                    </a:extLst>
                  </p:cNvPr>
                  <p:cNvPicPr/>
                  <p:nvPr/>
                </p:nvPicPr>
                <p:blipFill>
                  <a:blip r:embed="rId150"/>
                  <a:stretch>
                    <a:fillRect/>
                  </a:stretch>
                </p:blipFill>
                <p:spPr>
                  <a:xfrm>
                    <a:off x="1252832" y="4274833"/>
                    <a:ext cx="63024" cy="5959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1">
                <p14:nvContentPartPr>
                  <p14:cNvPr id="90" name="Ink 89">
                    <a:extLst>
                      <a:ext uri="{FF2B5EF4-FFF2-40B4-BE49-F238E27FC236}">
                        <a16:creationId xmlns:a16="http://schemas.microsoft.com/office/drawing/2014/main" id="{B4EF2DCA-0255-4964-C131-A7C56EA23BB8}"/>
                      </a:ext>
                    </a:extLst>
                  </p14:cNvPr>
                  <p14:cNvContentPartPr/>
                  <p14:nvPr/>
                </p14:nvContentPartPr>
                <p14:xfrm>
                  <a:off x="1002490" y="4139108"/>
                  <a:ext cx="599040" cy="1061280"/>
                </p14:xfrm>
              </p:contentPart>
            </mc:Choice>
            <mc:Fallback xmlns="">
              <p:pic>
                <p:nvPicPr>
                  <p:cNvPr id="90" name="Ink 89">
                    <a:extLst>
                      <a:ext uri="{FF2B5EF4-FFF2-40B4-BE49-F238E27FC236}">
                        <a16:creationId xmlns:a16="http://schemas.microsoft.com/office/drawing/2014/main" id="{B4EF2DCA-0255-4964-C131-A7C56EA23BB8}"/>
                      </a:ext>
                    </a:extLst>
                  </p:cNvPr>
                  <p:cNvPicPr/>
                  <p:nvPr/>
                </p:nvPicPr>
                <p:blipFill>
                  <a:blip r:embed="rId152"/>
                  <a:stretch>
                    <a:fillRect/>
                  </a:stretch>
                </p:blipFill>
                <p:spPr>
                  <a:xfrm>
                    <a:off x="992140" y="4126134"/>
                    <a:ext cx="619325" cy="1086709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3">
                <p14:nvContentPartPr>
                  <p14:cNvPr id="91" name="Ink 90">
                    <a:extLst>
                      <a:ext uri="{FF2B5EF4-FFF2-40B4-BE49-F238E27FC236}">
                        <a16:creationId xmlns:a16="http://schemas.microsoft.com/office/drawing/2014/main" id="{13AE2DE5-3887-9C9F-1022-783E02C67B20}"/>
                      </a:ext>
                    </a:extLst>
                  </p14:cNvPr>
                  <p14:cNvContentPartPr/>
                  <p14:nvPr/>
                </p14:nvContentPartPr>
                <p14:xfrm>
                  <a:off x="957130" y="4762268"/>
                  <a:ext cx="265320" cy="392040"/>
                </p14:xfrm>
              </p:contentPart>
            </mc:Choice>
            <mc:Fallback xmlns="">
              <p:pic>
                <p:nvPicPr>
                  <p:cNvPr id="91" name="Ink 90">
                    <a:extLst>
                      <a:ext uri="{FF2B5EF4-FFF2-40B4-BE49-F238E27FC236}">
                        <a16:creationId xmlns:a16="http://schemas.microsoft.com/office/drawing/2014/main" id="{13AE2DE5-3887-9C9F-1022-783E02C67B20}"/>
                      </a:ext>
                    </a:extLst>
                  </p:cNvPr>
                  <p:cNvPicPr/>
                  <p:nvPr/>
                </p:nvPicPr>
                <p:blipFill>
                  <a:blip r:embed="rId154"/>
                  <a:stretch>
                    <a:fillRect/>
                  </a:stretch>
                </p:blipFill>
                <p:spPr>
                  <a:xfrm>
                    <a:off x="946782" y="4749304"/>
                    <a:ext cx="285602" cy="41745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5">
                <p14:nvContentPartPr>
                  <p14:cNvPr id="92" name="Ink 91">
                    <a:extLst>
                      <a:ext uri="{FF2B5EF4-FFF2-40B4-BE49-F238E27FC236}">
                        <a16:creationId xmlns:a16="http://schemas.microsoft.com/office/drawing/2014/main" id="{0E95CBEB-C445-B074-B4B1-00F5F2872766}"/>
                      </a:ext>
                    </a:extLst>
                  </p14:cNvPr>
                  <p14:cNvContentPartPr/>
                  <p14:nvPr/>
                </p14:nvContentPartPr>
                <p14:xfrm>
                  <a:off x="1107250" y="4521428"/>
                  <a:ext cx="177480" cy="282600"/>
                </p14:xfrm>
              </p:contentPart>
            </mc:Choice>
            <mc:Fallback xmlns="">
              <p:pic>
                <p:nvPicPr>
                  <p:cNvPr id="92" name="Ink 91">
                    <a:extLst>
                      <a:ext uri="{FF2B5EF4-FFF2-40B4-BE49-F238E27FC236}">
                        <a16:creationId xmlns:a16="http://schemas.microsoft.com/office/drawing/2014/main" id="{0E95CBEB-C445-B074-B4B1-00F5F2872766}"/>
                      </a:ext>
                    </a:extLst>
                  </p:cNvPr>
                  <p:cNvPicPr/>
                  <p:nvPr/>
                </p:nvPicPr>
                <p:blipFill>
                  <a:blip r:embed="rId156"/>
                  <a:stretch>
                    <a:fillRect/>
                  </a:stretch>
                </p:blipFill>
                <p:spPr>
                  <a:xfrm>
                    <a:off x="1096907" y="4508465"/>
                    <a:ext cx="197752" cy="30800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7">
                <p14:nvContentPartPr>
                  <p14:cNvPr id="93" name="Ink 92">
                    <a:extLst>
                      <a:ext uri="{FF2B5EF4-FFF2-40B4-BE49-F238E27FC236}">
                        <a16:creationId xmlns:a16="http://schemas.microsoft.com/office/drawing/2014/main" id="{2EF575AF-453B-9079-95FA-EAE5197436FD}"/>
                      </a:ext>
                    </a:extLst>
                  </p14:cNvPr>
                  <p14:cNvContentPartPr/>
                  <p14:nvPr/>
                </p14:nvContentPartPr>
                <p14:xfrm>
                  <a:off x="1141450" y="4263668"/>
                  <a:ext cx="162720" cy="301680"/>
                </p14:xfrm>
              </p:contentPart>
            </mc:Choice>
            <mc:Fallback xmlns="">
              <p:pic>
                <p:nvPicPr>
                  <p:cNvPr id="93" name="Ink 92">
                    <a:extLst>
                      <a:ext uri="{FF2B5EF4-FFF2-40B4-BE49-F238E27FC236}">
                        <a16:creationId xmlns:a16="http://schemas.microsoft.com/office/drawing/2014/main" id="{2EF575AF-453B-9079-95FA-EAE5197436FD}"/>
                      </a:ext>
                    </a:extLst>
                  </p:cNvPr>
                  <p:cNvPicPr/>
                  <p:nvPr/>
                </p:nvPicPr>
                <p:blipFill>
                  <a:blip r:embed="rId158"/>
                  <a:stretch>
                    <a:fillRect/>
                  </a:stretch>
                </p:blipFill>
                <p:spPr>
                  <a:xfrm>
                    <a:off x="1131125" y="4250709"/>
                    <a:ext cx="182957" cy="327079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9">
                <p14:nvContentPartPr>
                  <p14:cNvPr id="94" name="Ink 93">
                    <a:extLst>
                      <a:ext uri="{FF2B5EF4-FFF2-40B4-BE49-F238E27FC236}">
                        <a16:creationId xmlns:a16="http://schemas.microsoft.com/office/drawing/2014/main" id="{E49962A4-41CD-B1CF-CAF2-AE8F08E9E24E}"/>
                      </a:ext>
                    </a:extLst>
                  </p14:cNvPr>
                  <p14:cNvContentPartPr/>
                  <p14:nvPr/>
                </p14:nvContentPartPr>
                <p14:xfrm>
                  <a:off x="1573810" y="4224428"/>
                  <a:ext cx="262440" cy="671400"/>
                </p14:xfrm>
              </p:contentPart>
            </mc:Choice>
            <mc:Fallback xmlns="">
              <p:pic>
                <p:nvPicPr>
                  <p:cNvPr id="94" name="Ink 93">
                    <a:extLst>
                      <a:ext uri="{FF2B5EF4-FFF2-40B4-BE49-F238E27FC236}">
                        <a16:creationId xmlns:a16="http://schemas.microsoft.com/office/drawing/2014/main" id="{E49962A4-41CD-B1CF-CAF2-AE8F08E9E24E}"/>
                      </a:ext>
                    </a:extLst>
                  </p:cNvPr>
                  <p:cNvPicPr/>
                  <p:nvPr/>
                </p:nvPicPr>
                <p:blipFill>
                  <a:blip r:embed="rId160"/>
                  <a:stretch>
                    <a:fillRect/>
                  </a:stretch>
                </p:blipFill>
                <p:spPr>
                  <a:xfrm>
                    <a:off x="1563461" y="4211457"/>
                    <a:ext cx="282723" cy="69682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61">
                <p14:nvContentPartPr>
                  <p14:cNvPr id="95" name="Ink 94">
                    <a:extLst>
                      <a:ext uri="{FF2B5EF4-FFF2-40B4-BE49-F238E27FC236}">
                        <a16:creationId xmlns:a16="http://schemas.microsoft.com/office/drawing/2014/main" id="{F2A87789-7535-2693-3AA0-976A827D72C0}"/>
                      </a:ext>
                    </a:extLst>
                  </p14:cNvPr>
                  <p14:cNvContentPartPr/>
                  <p14:nvPr/>
                </p14:nvContentPartPr>
                <p14:xfrm>
                  <a:off x="1841650" y="4139108"/>
                  <a:ext cx="317520" cy="725760"/>
                </p14:xfrm>
              </p:contentPart>
            </mc:Choice>
            <mc:Fallback xmlns="">
              <p:pic>
                <p:nvPicPr>
                  <p:cNvPr id="95" name="Ink 94">
                    <a:extLst>
                      <a:ext uri="{FF2B5EF4-FFF2-40B4-BE49-F238E27FC236}">
                        <a16:creationId xmlns:a16="http://schemas.microsoft.com/office/drawing/2014/main" id="{F2A87789-7535-2693-3AA0-976A827D72C0}"/>
                      </a:ext>
                    </a:extLst>
                  </p:cNvPr>
                  <p:cNvPicPr/>
                  <p:nvPr/>
                </p:nvPicPr>
                <p:blipFill>
                  <a:blip r:embed="rId162"/>
                  <a:stretch>
                    <a:fillRect/>
                  </a:stretch>
                </p:blipFill>
                <p:spPr>
                  <a:xfrm>
                    <a:off x="1831301" y="4126139"/>
                    <a:ext cx="337805" cy="7511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63">
                <p14:nvContentPartPr>
                  <p14:cNvPr id="96" name="Ink 95">
                    <a:extLst>
                      <a:ext uri="{FF2B5EF4-FFF2-40B4-BE49-F238E27FC236}">
                        <a16:creationId xmlns:a16="http://schemas.microsoft.com/office/drawing/2014/main" id="{923449F8-E194-6ABF-C8D4-36470AECE58E}"/>
                      </a:ext>
                    </a:extLst>
                  </p14:cNvPr>
                  <p14:cNvContentPartPr/>
                  <p14:nvPr/>
                </p14:nvContentPartPr>
                <p14:xfrm>
                  <a:off x="2166010" y="4119308"/>
                  <a:ext cx="68400" cy="1040760"/>
                </p14:xfrm>
              </p:contentPart>
            </mc:Choice>
            <mc:Fallback xmlns="">
              <p:pic>
                <p:nvPicPr>
                  <p:cNvPr id="96" name="Ink 95">
                    <a:extLst>
                      <a:ext uri="{FF2B5EF4-FFF2-40B4-BE49-F238E27FC236}">
                        <a16:creationId xmlns:a16="http://schemas.microsoft.com/office/drawing/2014/main" id="{923449F8-E194-6ABF-C8D4-36470AECE58E}"/>
                      </a:ext>
                    </a:extLst>
                  </p:cNvPr>
                  <p:cNvPicPr/>
                  <p:nvPr/>
                </p:nvPicPr>
                <p:blipFill>
                  <a:blip r:embed="rId164"/>
                  <a:stretch>
                    <a:fillRect/>
                  </a:stretch>
                </p:blipFill>
                <p:spPr>
                  <a:xfrm>
                    <a:off x="2155646" y="4106331"/>
                    <a:ext cx="88713" cy="106619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65">
                <p14:nvContentPartPr>
                  <p14:cNvPr id="97" name="Ink 96">
                    <a:extLst>
                      <a:ext uri="{FF2B5EF4-FFF2-40B4-BE49-F238E27FC236}">
                        <a16:creationId xmlns:a16="http://schemas.microsoft.com/office/drawing/2014/main" id="{99585384-1F04-8BAE-998C-46E2DF51D381}"/>
                      </a:ext>
                    </a:extLst>
                  </p14:cNvPr>
                  <p14:cNvContentPartPr/>
                  <p14:nvPr/>
                </p14:nvContentPartPr>
                <p14:xfrm>
                  <a:off x="2452570" y="4634108"/>
                  <a:ext cx="313200" cy="337680"/>
                </p14:xfrm>
              </p:contentPart>
            </mc:Choice>
            <mc:Fallback xmlns="">
              <p:pic>
                <p:nvPicPr>
                  <p:cNvPr id="97" name="Ink 96">
                    <a:extLst>
                      <a:ext uri="{FF2B5EF4-FFF2-40B4-BE49-F238E27FC236}">
                        <a16:creationId xmlns:a16="http://schemas.microsoft.com/office/drawing/2014/main" id="{99585384-1F04-8BAE-998C-46E2DF51D381}"/>
                      </a:ext>
                    </a:extLst>
                  </p:cNvPr>
                  <p:cNvPicPr/>
                  <p:nvPr/>
                </p:nvPicPr>
                <p:blipFill>
                  <a:blip r:embed="rId166"/>
                  <a:stretch>
                    <a:fillRect/>
                  </a:stretch>
                </p:blipFill>
                <p:spPr>
                  <a:xfrm>
                    <a:off x="2442213" y="4621140"/>
                    <a:ext cx="333500" cy="363097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67">
                <p14:nvContentPartPr>
                  <p14:cNvPr id="98" name="Ink 97">
                    <a:extLst>
                      <a:ext uri="{FF2B5EF4-FFF2-40B4-BE49-F238E27FC236}">
                        <a16:creationId xmlns:a16="http://schemas.microsoft.com/office/drawing/2014/main" id="{9A7ADBED-9519-8A05-7F2B-70B3F5230104}"/>
                      </a:ext>
                    </a:extLst>
                  </p14:cNvPr>
                  <p14:cNvContentPartPr/>
                  <p14:nvPr/>
                </p14:nvContentPartPr>
                <p14:xfrm>
                  <a:off x="2825890" y="4301468"/>
                  <a:ext cx="779400" cy="662400"/>
                </p14:xfrm>
              </p:contentPart>
            </mc:Choice>
            <mc:Fallback xmlns="">
              <p:pic>
                <p:nvPicPr>
                  <p:cNvPr id="98" name="Ink 97">
                    <a:extLst>
                      <a:ext uri="{FF2B5EF4-FFF2-40B4-BE49-F238E27FC236}">
                        <a16:creationId xmlns:a16="http://schemas.microsoft.com/office/drawing/2014/main" id="{9A7ADBED-9519-8A05-7F2B-70B3F5230104}"/>
                      </a:ext>
                    </a:extLst>
                  </p:cNvPr>
                  <p:cNvPicPr/>
                  <p:nvPr/>
                </p:nvPicPr>
                <p:blipFill>
                  <a:blip r:embed="rId168"/>
                  <a:stretch>
                    <a:fillRect/>
                  </a:stretch>
                </p:blipFill>
                <p:spPr>
                  <a:xfrm>
                    <a:off x="2815542" y="4288500"/>
                    <a:ext cx="799682" cy="687817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69">
                <p14:nvContentPartPr>
                  <p14:cNvPr id="99" name="Ink 98">
                    <a:extLst>
                      <a:ext uri="{FF2B5EF4-FFF2-40B4-BE49-F238E27FC236}">
                        <a16:creationId xmlns:a16="http://schemas.microsoft.com/office/drawing/2014/main" id="{9D3F33F6-7014-694C-72BD-7DE5064438D2}"/>
                      </a:ext>
                    </a:extLst>
                  </p14:cNvPr>
                  <p14:cNvContentPartPr/>
                  <p14:nvPr/>
                </p14:nvContentPartPr>
                <p14:xfrm>
                  <a:off x="3635530" y="4637348"/>
                  <a:ext cx="312480" cy="267120"/>
                </p14:xfrm>
              </p:contentPart>
            </mc:Choice>
            <mc:Fallback xmlns="">
              <p:pic>
                <p:nvPicPr>
                  <p:cNvPr id="99" name="Ink 98">
                    <a:extLst>
                      <a:ext uri="{FF2B5EF4-FFF2-40B4-BE49-F238E27FC236}">
                        <a16:creationId xmlns:a16="http://schemas.microsoft.com/office/drawing/2014/main" id="{9D3F33F6-7014-694C-72BD-7DE5064438D2}"/>
                      </a:ext>
                    </a:extLst>
                  </p:cNvPr>
                  <p:cNvPicPr/>
                  <p:nvPr/>
                </p:nvPicPr>
                <p:blipFill>
                  <a:blip r:embed="rId170"/>
                  <a:stretch>
                    <a:fillRect/>
                  </a:stretch>
                </p:blipFill>
                <p:spPr>
                  <a:xfrm>
                    <a:off x="3625183" y="4624381"/>
                    <a:ext cx="332760" cy="29253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71">
                <p14:nvContentPartPr>
                  <p14:cNvPr id="100" name="Ink 99">
                    <a:extLst>
                      <a:ext uri="{FF2B5EF4-FFF2-40B4-BE49-F238E27FC236}">
                        <a16:creationId xmlns:a16="http://schemas.microsoft.com/office/drawing/2014/main" id="{7E3C06E5-C57F-5F58-0A34-6E43083D58F3}"/>
                      </a:ext>
                    </a:extLst>
                  </p14:cNvPr>
                  <p14:cNvContentPartPr/>
                  <p14:nvPr/>
                </p14:nvContentPartPr>
                <p14:xfrm>
                  <a:off x="3946930" y="4282748"/>
                  <a:ext cx="557280" cy="617760"/>
                </p14:xfrm>
              </p:contentPart>
            </mc:Choice>
            <mc:Fallback xmlns="">
              <p:pic>
                <p:nvPicPr>
                  <p:cNvPr id="100" name="Ink 99">
                    <a:extLst>
                      <a:ext uri="{FF2B5EF4-FFF2-40B4-BE49-F238E27FC236}">
                        <a16:creationId xmlns:a16="http://schemas.microsoft.com/office/drawing/2014/main" id="{7E3C06E5-C57F-5F58-0A34-6E43083D58F3}"/>
                      </a:ext>
                    </a:extLst>
                  </p:cNvPr>
                  <p:cNvPicPr/>
                  <p:nvPr/>
                </p:nvPicPr>
                <p:blipFill>
                  <a:blip r:embed="rId172"/>
                  <a:stretch>
                    <a:fillRect/>
                  </a:stretch>
                </p:blipFill>
                <p:spPr>
                  <a:xfrm>
                    <a:off x="3936579" y="4269781"/>
                    <a:ext cx="577567" cy="643176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73">
                <p14:nvContentPartPr>
                  <p14:cNvPr id="101" name="Ink 100">
                    <a:extLst>
                      <a:ext uri="{FF2B5EF4-FFF2-40B4-BE49-F238E27FC236}">
                        <a16:creationId xmlns:a16="http://schemas.microsoft.com/office/drawing/2014/main" id="{31D201F5-AB66-B7D9-D2E7-B18AEAE60702}"/>
                      </a:ext>
                    </a:extLst>
                  </p14:cNvPr>
                  <p14:cNvContentPartPr/>
                  <p14:nvPr/>
                </p14:nvContentPartPr>
                <p14:xfrm>
                  <a:off x="4705810" y="4163228"/>
                  <a:ext cx="786960" cy="838440"/>
                </p14:xfrm>
              </p:contentPart>
            </mc:Choice>
            <mc:Fallback xmlns="">
              <p:pic>
                <p:nvPicPr>
                  <p:cNvPr id="101" name="Ink 100">
                    <a:extLst>
                      <a:ext uri="{FF2B5EF4-FFF2-40B4-BE49-F238E27FC236}">
                        <a16:creationId xmlns:a16="http://schemas.microsoft.com/office/drawing/2014/main" id="{31D201F5-AB66-B7D9-D2E7-B18AEAE60702}"/>
                      </a:ext>
                    </a:extLst>
                  </p:cNvPr>
                  <p:cNvPicPr/>
                  <p:nvPr/>
                </p:nvPicPr>
                <p:blipFill>
                  <a:blip r:embed="rId174"/>
                  <a:stretch>
                    <a:fillRect/>
                  </a:stretch>
                </p:blipFill>
                <p:spPr>
                  <a:xfrm>
                    <a:off x="4695466" y="4150257"/>
                    <a:ext cx="807234" cy="863863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75">
                <p14:nvContentPartPr>
                  <p14:cNvPr id="102" name="Ink 101">
                    <a:extLst>
                      <a:ext uri="{FF2B5EF4-FFF2-40B4-BE49-F238E27FC236}">
                        <a16:creationId xmlns:a16="http://schemas.microsoft.com/office/drawing/2014/main" id="{5D5AF0D0-22AB-BCED-C066-8E4937A0AB1E}"/>
                      </a:ext>
                    </a:extLst>
                  </p14:cNvPr>
                  <p14:cNvContentPartPr/>
                  <p14:nvPr/>
                </p14:nvContentPartPr>
                <p14:xfrm>
                  <a:off x="5221690" y="4642028"/>
                  <a:ext cx="127800" cy="21240"/>
                </p14:xfrm>
              </p:contentPart>
            </mc:Choice>
            <mc:Fallback xmlns="">
              <p:pic>
                <p:nvPicPr>
                  <p:cNvPr id="102" name="Ink 101">
                    <a:extLst>
                      <a:ext uri="{FF2B5EF4-FFF2-40B4-BE49-F238E27FC236}">
                        <a16:creationId xmlns:a16="http://schemas.microsoft.com/office/drawing/2014/main" id="{5D5AF0D0-22AB-BCED-C066-8E4937A0AB1E}"/>
                      </a:ext>
                    </a:extLst>
                  </p:cNvPr>
                  <p:cNvPicPr/>
                  <p:nvPr/>
                </p:nvPicPr>
                <p:blipFill>
                  <a:blip r:embed="rId176"/>
                  <a:stretch>
                    <a:fillRect/>
                  </a:stretch>
                </p:blipFill>
                <p:spPr>
                  <a:xfrm>
                    <a:off x="5211350" y="4629385"/>
                    <a:ext cx="148066" cy="460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77">
                <p14:nvContentPartPr>
                  <p14:cNvPr id="103" name="Ink 102">
                    <a:extLst>
                      <a:ext uri="{FF2B5EF4-FFF2-40B4-BE49-F238E27FC236}">
                        <a16:creationId xmlns:a16="http://schemas.microsoft.com/office/drawing/2014/main" id="{ECEC3872-C5A9-84CD-0260-D332CE3E3B7F}"/>
                      </a:ext>
                    </a:extLst>
                  </p14:cNvPr>
                  <p14:cNvContentPartPr/>
                  <p14:nvPr/>
                </p14:nvContentPartPr>
                <p14:xfrm>
                  <a:off x="5209090" y="4551668"/>
                  <a:ext cx="36360" cy="181800"/>
                </p14:xfrm>
              </p:contentPart>
            </mc:Choice>
            <mc:Fallback xmlns="">
              <p:pic>
                <p:nvPicPr>
                  <p:cNvPr id="103" name="Ink 102">
                    <a:extLst>
                      <a:ext uri="{FF2B5EF4-FFF2-40B4-BE49-F238E27FC236}">
                        <a16:creationId xmlns:a16="http://schemas.microsoft.com/office/drawing/2014/main" id="{ECEC3872-C5A9-84CD-0260-D332CE3E3B7F}"/>
                      </a:ext>
                    </a:extLst>
                  </p:cNvPr>
                  <p:cNvPicPr/>
                  <p:nvPr/>
                </p:nvPicPr>
                <p:blipFill>
                  <a:blip r:embed="rId178"/>
                  <a:stretch>
                    <a:fillRect/>
                  </a:stretch>
                </p:blipFill>
                <p:spPr>
                  <a:xfrm>
                    <a:off x="5198760" y="4538719"/>
                    <a:ext cx="56606" cy="207179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79">
                <p14:nvContentPartPr>
                  <p14:cNvPr id="104" name="Ink 103">
                    <a:extLst>
                      <a:ext uri="{FF2B5EF4-FFF2-40B4-BE49-F238E27FC236}">
                        <a16:creationId xmlns:a16="http://schemas.microsoft.com/office/drawing/2014/main" id="{7DDAD222-EA80-7917-4F5C-7869F7C0671C}"/>
                      </a:ext>
                    </a:extLst>
                  </p14:cNvPr>
                  <p14:cNvContentPartPr/>
                  <p14:nvPr/>
                </p14:nvContentPartPr>
                <p14:xfrm>
                  <a:off x="5046730" y="4521428"/>
                  <a:ext cx="200520" cy="268560"/>
                </p14:xfrm>
              </p:contentPart>
            </mc:Choice>
            <mc:Fallback xmlns="">
              <p:pic>
                <p:nvPicPr>
                  <p:cNvPr id="104" name="Ink 103">
                    <a:extLst>
                      <a:ext uri="{FF2B5EF4-FFF2-40B4-BE49-F238E27FC236}">
                        <a16:creationId xmlns:a16="http://schemas.microsoft.com/office/drawing/2014/main" id="{7DDAD222-EA80-7917-4F5C-7869F7C0671C}"/>
                      </a:ext>
                    </a:extLst>
                  </p:cNvPr>
                  <p:cNvPicPr/>
                  <p:nvPr/>
                </p:nvPicPr>
                <p:blipFill>
                  <a:blip r:embed="rId180"/>
                  <a:stretch>
                    <a:fillRect/>
                  </a:stretch>
                </p:blipFill>
                <p:spPr>
                  <a:xfrm>
                    <a:off x="5036394" y="4508467"/>
                    <a:ext cx="220779" cy="29396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81">
                <p14:nvContentPartPr>
                  <p14:cNvPr id="105" name="Ink 104">
                    <a:extLst>
                      <a:ext uri="{FF2B5EF4-FFF2-40B4-BE49-F238E27FC236}">
                        <a16:creationId xmlns:a16="http://schemas.microsoft.com/office/drawing/2014/main" id="{92D8A050-3184-5E6E-2CDD-5DBDE100FCB2}"/>
                      </a:ext>
                    </a:extLst>
                  </p14:cNvPr>
                  <p14:cNvContentPartPr/>
                  <p14:nvPr/>
                </p14:nvContentPartPr>
                <p14:xfrm>
                  <a:off x="4965370" y="4611068"/>
                  <a:ext cx="97200" cy="8640"/>
                </p14:xfrm>
              </p:contentPart>
            </mc:Choice>
            <mc:Fallback xmlns="">
              <p:pic>
                <p:nvPicPr>
                  <p:cNvPr id="105" name="Ink 104">
                    <a:extLst>
                      <a:ext uri="{FF2B5EF4-FFF2-40B4-BE49-F238E27FC236}">
                        <a16:creationId xmlns:a16="http://schemas.microsoft.com/office/drawing/2014/main" id="{92D8A050-3184-5E6E-2CDD-5DBDE100FCB2}"/>
                      </a:ext>
                    </a:extLst>
                  </p:cNvPr>
                  <p:cNvPicPr/>
                  <p:nvPr/>
                </p:nvPicPr>
                <p:blipFill>
                  <a:blip r:embed="rId182"/>
                  <a:stretch>
                    <a:fillRect/>
                  </a:stretch>
                </p:blipFill>
                <p:spPr>
                  <a:xfrm>
                    <a:off x="4955030" y="4598362"/>
                    <a:ext cx="117467" cy="3354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83">
                <p14:nvContentPartPr>
                  <p14:cNvPr id="106" name="Ink 105">
                    <a:extLst>
                      <a:ext uri="{FF2B5EF4-FFF2-40B4-BE49-F238E27FC236}">
                        <a16:creationId xmlns:a16="http://schemas.microsoft.com/office/drawing/2014/main" id="{014BDA50-504C-49A6-6FB4-A00F203E900F}"/>
                      </a:ext>
                    </a:extLst>
                  </p14:cNvPr>
                  <p14:cNvContentPartPr/>
                  <p14:nvPr/>
                </p14:nvContentPartPr>
                <p14:xfrm>
                  <a:off x="4925410" y="4711508"/>
                  <a:ext cx="127440" cy="10080"/>
                </p14:xfrm>
              </p:contentPart>
            </mc:Choice>
            <mc:Fallback xmlns="">
              <p:pic>
                <p:nvPicPr>
                  <p:cNvPr id="106" name="Ink 105">
                    <a:extLst>
                      <a:ext uri="{FF2B5EF4-FFF2-40B4-BE49-F238E27FC236}">
                        <a16:creationId xmlns:a16="http://schemas.microsoft.com/office/drawing/2014/main" id="{014BDA50-504C-49A6-6FB4-A00F203E900F}"/>
                      </a:ext>
                    </a:extLst>
                  </p:cNvPr>
                  <p:cNvPicPr/>
                  <p:nvPr/>
                </p:nvPicPr>
                <p:blipFill>
                  <a:blip r:embed="rId184"/>
                  <a:stretch>
                    <a:fillRect/>
                  </a:stretch>
                </p:blipFill>
                <p:spPr>
                  <a:xfrm>
                    <a:off x="4915066" y="4698908"/>
                    <a:ext cx="147715" cy="34776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85">
                <p14:nvContentPartPr>
                  <p14:cNvPr id="107" name="Ink 106">
                    <a:extLst>
                      <a:ext uri="{FF2B5EF4-FFF2-40B4-BE49-F238E27FC236}">
                        <a16:creationId xmlns:a16="http://schemas.microsoft.com/office/drawing/2014/main" id="{A2B4EE5A-0F31-11F5-EB89-757A4D5476C2}"/>
                      </a:ext>
                    </a:extLst>
                  </p14:cNvPr>
                  <p14:cNvContentPartPr/>
                  <p14:nvPr/>
                </p14:nvContentPartPr>
                <p14:xfrm>
                  <a:off x="5571970" y="4602788"/>
                  <a:ext cx="184680" cy="272880"/>
                </p14:xfrm>
              </p:contentPart>
            </mc:Choice>
            <mc:Fallback xmlns="">
              <p:pic>
                <p:nvPicPr>
                  <p:cNvPr id="107" name="Ink 106">
                    <a:extLst>
                      <a:ext uri="{FF2B5EF4-FFF2-40B4-BE49-F238E27FC236}">
                        <a16:creationId xmlns:a16="http://schemas.microsoft.com/office/drawing/2014/main" id="{A2B4EE5A-0F31-11F5-EB89-757A4D5476C2}"/>
                      </a:ext>
                    </a:extLst>
                  </p:cNvPr>
                  <p:cNvPicPr/>
                  <p:nvPr/>
                </p:nvPicPr>
                <p:blipFill>
                  <a:blip r:embed="rId186"/>
                  <a:stretch>
                    <a:fillRect/>
                  </a:stretch>
                </p:blipFill>
                <p:spPr>
                  <a:xfrm>
                    <a:off x="5561595" y="4589818"/>
                    <a:ext cx="205016" cy="2983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87">
                <p14:nvContentPartPr>
                  <p14:cNvPr id="108" name="Ink 107">
                    <a:extLst>
                      <a:ext uri="{FF2B5EF4-FFF2-40B4-BE49-F238E27FC236}">
                        <a16:creationId xmlns:a16="http://schemas.microsoft.com/office/drawing/2014/main" id="{0F9C0CDF-C864-8939-C6F5-377FB16ED8E0}"/>
                      </a:ext>
                    </a:extLst>
                  </p14:cNvPr>
                  <p14:cNvContentPartPr/>
                  <p14:nvPr/>
                </p14:nvContentPartPr>
                <p14:xfrm>
                  <a:off x="5743330" y="4657148"/>
                  <a:ext cx="321840" cy="158040"/>
                </p14:xfrm>
              </p:contentPart>
            </mc:Choice>
            <mc:Fallback xmlns="">
              <p:pic>
                <p:nvPicPr>
                  <p:cNvPr id="108" name="Ink 107">
                    <a:extLst>
                      <a:ext uri="{FF2B5EF4-FFF2-40B4-BE49-F238E27FC236}">
                        <a16:creationId xmlns:a16="http://schemas.microsoft.com/office/drawing/2014/main" id="{0F9C0CDF-C864-8939-C6F5-377FB16ED8E0}"/>
                      </a:ext>
                    </a:extLst>
                  </p:cNvPr>
                  <p:cNvPicPr/>
                  <p:nvPr/>
                </p:nvPicPr>
                <p:blipFill>
                  <a:blip r:embed="rId188"/>
                  <a:stretch>
                    <a:fillRect/>
                  </a:stretch>
                </p:blipFill>
                <p:spPr>
                  <a:xfrm>
                    <a:off x="5732988" y="4644194"/>
                    <a:ext cx="342110" cy="18343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89">
                <p14:nvContentPartPr>
                  <p14:cNvPr id="109" name="Ink 108">
                    <a:extLst>
                      <a:ext uri="{FF2B5EF4-FFF2-40B4-BE49-F238E27FC236}">
                        <a16:creationId xmlns:a16="http://schemas.microsoft.com/office/drawing/2014/main" id="{0BFE8DA5-D8AA-520F-3137-90DEB22FE786}"/>
                      </a:ext>
                    </a:extLst>
                  </p14:cNvPr>
                  <p14:cNvContentPartPr/>
                  <p14:nvPr/>
                </p14:nvContentPartPr>
                <p14:xfrm>
                  <a:off x="6111250" y="4449428"/>
                  <a:ext cx="851040" cy="667800"/>
                </p14:xfrm>
              </p:contentPart>
            </mc:Choice>
            <mc:Fallback xmlns="">
              <p:pic>
                <p:nvPicPr>
                  <p:cNvPr id="109" name="Ink 108">
                    <a:extLst>
                      <a:ext uri="{FF2B5EF4-FFF2-40B4-BE49-F238E27FC236}">
                        <a16:creationId xmlns:a16="http://schemas.microsoft.com/office/drawing/2014/main" id="{0BFE8DA5-D8AA-520F-3137-90DEB22FE786}"/>
                      </a:ext>
                    </a:extLst>
                  </p:cNvPr>
                  <p:cNvPicPr/>
                  <p:nvPr/>
                </p:nvPicPr>
                <p:blipFill>
                  <a:blip r:embed="rId190"/>
                  <a:stretch>
                    <a:fillRect/>
                  </a:stretch>
                </p:blipFill>
                <p:spPr>
                  <a:xfrm>
                    <a:off x="6100902" y="4436456"/>
                    <a:ext cx="871323" cy="69322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91">
                <p14:nvContentPartPr>
                  <p14:cNvPr id="110" name="Ink 109">
                    <a:extLst>
                      <a:ext uri="{FF2B5EF4-FFF2-40B4-BE49-F238E27FC236}">
                        <a16:creationId xmlns:a16="http://schemas.microsoft.com/office/drawing/2014/main" id="{76EC46E2-5F33-8E6D-C13A-2DCC79B8C784}"/>
                      </a:ext>
                    </a:extLst>
                  </p14:cNvPr>
                  <p14:cNvContentPartPr/>
                  <p14:nvPr/>
                </p14:nvContentPartPr>
                <p14:xfrm>
                  <a:off x="1302370" y="5310188"/>
                  <a:ext cx="26640" cy="412560"/>
                </p14:xfrm>
              </p:contentPart>
            </mc:Choice>
            <mc:Fallback xmlns="">
              <p:pic>
                <p:nvPicPr>
                  <p:cNvPr id="110" name="Ink 109">
                    <a:extLst>
                      <a:ext uri="{FF2B5EF4-FFF2-40B4-BE49-F238E27FC236}">
                        <a16:creationId xmlns:a16="http://schemas.microsoft.com/office/drawing/2014/main" id="{76EC46E2-5F33-8E6D-C13A-2DCC79B8C784}"/>
                      </a:ext>
                    </a:extLst>
                  </p:cNvPr>
                  <p:cNvPicPr/>
                  <p:nvPr/>
                </p:nvPicPr>
                <p:blipFill>
                  <a:blip r:embed="rId192"/>
                  <a:stretch>
                    <a:fillRect/>
                  </a:stretch>
                </p:blipFill>
                <p:spPr>
                  <a:xfrm>
                    <a:off x="1291964" y="5297214"/>
                    <a:ext cx="47036" cy="43798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93">
                <p14:nvContentPartPr>
                  <p14:cNvPr id="111" name="Ink 110">
                    <a:extLst>
                      <a:ext uri="{FF2B5EF4-FFF2-40B4-BE49-F238E27FC236}">
                        <a16:creationId xmlns:a16="http://schemas.microsoft.com/office/drawing/2014/main" id="{39D118F9-783A-B1F2-D353-55D449D39E3A}"/>
                      </a:ext>
                    </a:extLst>
                  </p14:cNvPr>
                  <p14:cNvContentPartPr/>
                  <p14:nvPr/>
                </p14:nvContentPartPr>
                <p14:xfrm>
                  <a:off x="1277530" y="5347628"/>
                  <a:ext cx="301680" cy="341640"/>
                </p14:xfrm>
              </p:contentPart>
            </mc:Choice>
            <mc:Fallback xmlns="">
              <p:pic>
                <p:nvPicPr>
                  <p:cNvPr id="111" name="Ink 110">
                    <a:extLst>
                      <a:ext uri="{FF2B5EF4-FFF2-40B4-BE49-F238E27FC236}">
                        <a16:creationId xmlns:a16="http://schemas.microsoft.com/office/drawing/2014/main" id="{39D118F9-783A-B1F2-D353-55D449D39E3A}"/>
                      </a:ext>
                    </a:extLst>
                  </p:cNvPr>
                  <p:cNvPicPr/>
                  <p:nvPr/>
                </p:nvPicPr>
                <p:blipFill>
                  <a:blip r:embed="rId194"/>
                  <a:stretch>
                    <a:fillRect/>
                  </a:stretch>
                </p:blipFill>
                <p:spPr>
                  <a:xfrm>
                    <a:off x="1267170" y="5334667"/>
                    <a:ext cx="321985" cy="367043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95">
                <p14:nvContentPartPr>
                  <p14:cNvPr id="112" name="Ink 111">
                    <a:extLst>
                      <a:ext uri="{FF2B5EF4-FFF2-40B4-BE49-F238E27FC236}">
                        <a16:creationId xmlns:a16="http://schemas.microsoft.com/office/drawing/2014/main" id="{31DC55AF-F2F5-0469-DC2C-27D4FE5F8D8B}"/>
                      </a:ext>
                    </a:extLst>
                  </p14:cNvPr>
                  <p14:cNvContentPartPr/>
                  <p14:nvPr/>
                </p14:nvContentPartPr>
                <p14:xfrm>
                  <a:off x="1673890" y="5323508"/>
                  <a:ext cx="178920" cy="312480"/>
                </p14:xfrm>
              </p:contentPart>
            </mc:Choice>
            <mc:Fallback xmlns="">
              <p:pic>
                <p:nvPicPr>
                  <p:cNvPr id="112" name="Ink 111">
                    <a:extLst>
                      <a:ext uri="{FF2B5EF4-FFF2-40B4-BE49-F238E27FC236}">
                        <a16:creationId xmlns:a16="http://schemas.microsoft.com/office/drawing/2014/main" id="{31DC55AF-F2F5-0469-DC2C-27D4FE5F8D8B}"/>
                      </a:ext>
                    </a:extLst>
                  </p:cNvPr>
                  <p:cNvPicPr/>
                  <p:nvPr/>
                </p:nvPicPr>
                <p:blipFill>
                  <a:blip r:embed="rId196"/>
                  <a:stretch>
                    <a:fillRect/>
                  </a:stretch>
                </p:blipFill>
                <p:spPr>
                  <a:xfrm>
                    <a:off x="1663536" y="5310531"/>
                    <a:ext cx="199214" cy="33791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97">
                <p14:nvContentPartPr>
                  <p14:cNvPr id="113" name="Ink 112">
                    <a:extLst>
                      <a:ext uri="{FF2B5EF4-FFF2-40B4-BE49-F238E27FC236}">
                        <a16:creationId xmlns:a16="http://schemas.microsoft.com/office/drawing/2014/main" id="{BE5165C0-1968-1BF0-970E-A3B5235B793E}"/>
                      </a:ext>
                    </a:extLst>
                  </p14:cNvPr>
                  <p14:cNvContentPartPr/>
                  <p14:nvPr/>
                </p14:nvContentPartPr>
                <p14:xfrm>
                  <a:off x="1823650" y="5251148"/>
                  <a:ext cx="118080" cy="415800"/>
                </p14:xfrm>
              </p:contentPart>
            </mc:Choice>
            <mc:Fallback xmlns="">
              <p:pic>
                <p:nvPicPr>
                  <p:cNvPr id="113" name="Ink 112">
                    <a:extLst>
                      <a:ext uri="{FF2B5EF4-FFF2-40B4-BE49-F238E27FC236}">
                        <a16:creationId xmlns:a16="http://schemas.microsoft.com/office/drawing/2014/main" id="{BE5165C0-1968-1BF0-970E-A3B5235B793E}"/>
                      </a:ext>
                    </a:extLst>
                  </p:cNvPr>
                  <p:cNvPicPr/>
                  <p:nvPr/>
                </p:nvPicPr>
                <p:blipFill>
                  <a:blip r:embed="rId198"/>
                  <a:stretch>
                    <a:fillRect/>
                  </a:stretch>
                </p:blipFill>
                <p:spPr>
                  <a:xfrm>
                    <a:off x="1813292" y="5238170"/>
                    <a:ext cx="138381" cy="441236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99">
                <p14:nvContentPartPr>
                  <p14:cNvPr id="114" name="Ink 113">
                    <a:extLst>
                      <a:ext uri="{FF2B5EF4-FFF2-40B4-BE49-F238E27FC236}">
                        <a16:creationId xmlns:a16="http://schemas.microsoft.com/office/drawing/2014/main" id="{EDE94932-4763-1773-6613-51D0C031B2B0}"/>
                      </a:ext>
                    </a:extLst>
                  </p14:cNvPr>
                  <p14:cNvContentPartPr/>
                  <p14:nvPr/>
                </p14:nvContentPartPr>
                <p14:xfrm>
                  <a:off x="2033890" y="5433668"/>
                  <a:ext cx="389880" cy="283320"/>
                </p14:xfrm>
              </p:contentPart>
            </mc:Choice>
            <mc:Fallback xmlns="">
              <p:pic>
                <p:nvPicPr>
                  <p:cNvPr id="114" name="Ink 113">
                    <a:extLst>
                      <a:ext uri="{FF2B5EF4-FFF2-40B4-BE49-F238E27FC236}">
                        <a16:creationId xmlns:a16="http://schemas.microsoft.com/office/drawing/2014/main" id="{EDE94932-4763-1773-6613-51D0C031B2B0}"/>
                      </a:ext>
                    </a:extLst>
                  </p:cNvPr>
                  <p:cNvPicPr/>
                  <p:nvPr/>
                </p:nvPicPr>
                <p:blipFill>
                  <a:blip r:embed="rId200"/>
                  <a:stretch>
                    <a:fillRect/>
                  </a:stretch>
                </p:blipFill>
                <p:spPr>
                  <a:xfrm>
                    <a:off x="2023543" y="5420695"/>
                    <a:ext cx="410160" cy="308746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01">
                <p14:nvContentPartPr>
                  <p14:cNvPr id="115" name="Ink 114">
                    <a:extLst>
                      <a:ext uri="{FF2B5EF4-FFF2-40B4-BE49-F238E27FC236}">
                        <a16:creationId xmlns:a16="http://schemas.microsoft.com/office/drawing/2014/main" id="{00341170-6CF2-10D6-7E03-B1E788E0BFE9}"/>
                      </a:ext>
                    </a:extLst>
                  </p14:cNvPr>
                  <p14:cNvContentPartPr/>
                  <p14:nvPr/>
                </p14:nvContentPartPr>
                <p14:xfrm>
                  <a:off x="2419450" y="5487308"/>
                  <a:ext cx="318240" cy="232560"/>
                </p14:xfrm>
              </p:contentPart>
            </mc:Choice>
            <mc:Fallback xmlns="">
              <p:pic>
                <p:nvPicPr>
                  <p:cNvPr id="115" name="Ink 114">
                    <a:extLst>
                      <a:ext uri="{FF2B5EF4-FFF2-40B4-BE49-F238E27FC236}">
                        <a16:creationId xmlns:a16="http://schemas.microsoft.com/office/drawing/2014/main" id="{00341170-6CF2-10D6-7E03-B1E788E0BFE9}"/>
                      </a:ext>
                    </a:extLst>
                  </p:cNvPr>
                  <p:cNvPicPr/>
                  <p:nvPr/>
                </p:nvPicPr>
                <p:blipFill>
                  <a:blip r:embed="rId202"/>
                  <a:stretch>
                    <a:fillRect/>
                  </a:stretch>
                </p:blipFill>
                <p:spPr>
                  <a:xfrm>
                    <a:off x="2409104" y="5474330"/>
                    <a:ext cx="338518" cy="257996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03">
                <p14:nvContentPartPr>
                  <p14:cNvPr id="116" name="Ink 115">
                    <a:extLst>
                      <a:ext uri="{FF2B5EF4-FFF2-40B4-BE49-F238E27FC236}">
                        <a16:creationId xmlns:a16="http://schemas.microsoft.com/office/drawing/2014/main" id="{20AF9693-6415-759E-582D-AD813DFCE104}"/>
                      </a:ext>
                    </a:extLst>
                  </p14:cNvPr>
                  <p14:cNvContentPartPr/>
                  <p14:nvPr/>
                </p14:nvContentPartPr>
                <p14:xfrm>
                  <a:off x="2766850" y="5264828"/>
                  <a:ext cx="819000" cy="444240"/>
                </p14:xfrm>
              </p:contentPart>
            </mc:Choice>
            <mc:Fallback xmlns="">
              <p:pic>
                <p:nvPicPr>
                  <p:cNvPr id="116" name="Ink 115">
                    <a:extLst>
                      <a:ext uri="{FF2B5EF4-FFF2-40B4-BE49-F238E27FC236}">
                        <a16:creationId xmlns:a16="http://schemas.microsoft.com/office/drawing/2014/main" id="{20AF9693-6415-759E-582D-AD813DFCE104}"/>
                      </a:ext>
                    </a:extLst>
                  </p:cNvPr>
                  <p:cNvPicPr/>
                  <p:nvPr/>
                </p:nvPicPr>
                <p:blipFill>
                  <a:blip r:embed="rId204"/>
                  <a:stretch>
                    <a:fillRect/>
                  </a:stretch>
                </p:blipFill>
                <p:spPr>
                  <a:xfrm>
                    <a:off x="2756504" y="5251854"/>
                    <a:ext cx="839278" cy="46967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05">
                <p14:nvContentPartPr>
                  <p14:cNvPr id="117" name="Ink 116">
                    <a:extLst>
                      <a:ext uri="{FF2B5EF4-FFF2-40B4-BE49-F238E27FC236}">
                        <a16:creationId xmlns:a16="http://schemas.microsoft.com/office/drawing/2014/main" id="{215B6A70-7EC3-55F7-6D98-2D55372712E8}"/>
                      </a:ext>
                    </a:extLst>
                  </p14:cNvPr>
                  <p14:cNvContentPartPr/>
                  <p14:nvPr/>
                </p14:nvContentPartPr>
                <p14:xfrm>
                  <a:off x="3635170" y="5214428"/>
                  <a:ext cx="632160" cy="465480"/>
                </p14:xfrm>
              </p:contentPart>
            </mc:Choice>
            <mc:Fallback xmlns="">
              <p:pic>
                <p:nvPicPr>
                  <p:cNvPr id="117" name="Ink 116">
                    <a:extLst>
                      <a:ext uri="{FF2B5EF4-FFF2-40B4-BE49-F238E27FC236}">
                        <a16:creationId xmlns:a16="http://schemas.microsoft.com/office/drawing/2014/main" id="{215B6A70-7EC3-55F7-6D98-2D55372712E8}"/>
                      </a:ext>
                    </a:extLst>
                  </p:cNvPr>
                  <p:cNvPicPr/>
                  <p:nvPr/>
                </p:nvPicPr>
                <p:blipFill>
                  <a:blip r:embed="rId206"/>
                  <a:stretch>
                    <a:fillRect/>
                  </a:stretch>
                </p:blipFill>
                <p:spPr>
                  <a:xfrm>
                    <a:off x="3624820" y="5201455"/>
                    <a:ext cx="652445" cy="49090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07">
                <p14:nvContentPartPr>
                  <p14:cNvPr id="118" name="Ink 117">
                    <a:extLst>
                      <a:ext uri="{FF2B5EF4-FFF2-40B4-BE49-F238E27FC236}">
                        <a16:creationId xmlns:a16="http://schemas.microsoft.com/office/drawing/2014/main" id="{B02B8DFD-D842-AA7E-35FA-E47F11D22EAA}"/>
                      </a:ext>
                    </a:extLst>
                  </p14:cNvPr>
                  <p14:cNvContentPartPr/>
                  <p14:nvPr/>
                </p14:nvContentPartPr>
                <p14:xfrm>
                  <a:off x="4570810" y="5157548"/>
                  <a:ext cx="592200" cy="575640"/>
                </p14:xfrm>
              </p:contentPart>
            </mc:Choice>
            <mc:Fallback xmlns="">
              <p:pic>
                <p:nvPicPr>
                  <p:cNvPr id="118" name="Ink 117">
                    <a:extLst>
                      <a:ext uri="{FF2B5EF4-FFF2-40B4-BE49-F238E27FC236}">
                        <a16:creationId xmlns:a16="http://schemas.microsoft.com/office/drawing/2014/main" id="{B02B8DFD-D842-AA7E-35FA-E47F11D22EAA}"/>
                      </a:ext>
                    </a:extLst>
                  </p:cNvPr>
                  <p:cNvPicPr/>
                  <p:nvPr/>
                </p:nvPicPr>
                <p:blipFill>
                  <a:blip r:embed="rId208"/>
                  <a:stretch>
                    <a:fillRect/>
                  </a:stretch>
                </p:blipFill>
                <p:spPr>
                  <a:xfrm>
                    <a:off x="4560464" y="5144571"/>
                    <a:ext cx="612478" cy="60107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09">
                <p14:nvContentPartPr>
                  <p14:cNvPr id="119" name="Ink 118">
                    <a:extLst>
                      <a:ext uri="{FF2B5EF4-FFF2-40B4-BE49-F238E27FC236}">
                        <a16:creationId xmlns:a16="http://schemas.microsoft.com/office/drawing/2014/main" id="{13BF3D44-8B9C-4195-F93A-E5DBADCCAE16}"/>
                      </a:ext>
                    </a:extLst>
                  </p14:cNvPr>
                  <p14:cNvContentPartPr/>
                  <p14:nvPr/>
                </p14:nvContentPartPr>
                <p14:xfrm>
                  <a:off x="5088130" y="5441588"/>
                  <a:ext cx="57240" cy="536040"/>
                </p14:xfrm>
              </p:contentPart>
            </mc:Choice>
            <mc:Fallback xmlns="">
              <p:pic>
                <p:nvPicPr>
                  <p:cNvPr id="119" name="Ink 118">
                    <a:extLst>
                      <a:ext uri="{FF2B5EF4-FFF2-40B4-BE49-F238E27FC236}">
                        <a16:creationId xmlns:a16="http://schemas.microsoft.com/office/drawing/2014/main" id="{13BF3D44-8B9C-4195-F93A-E5DBADCCAE16}"/>
                      </a:ext>
                    </a:extLst>
                  </p:cNvPr>
                  <p:cNvPicPr/>
                  <p:nvPr/>
                </p:nvPicPr>
                <p:blipFill>
                  <a:blip r:embed="rId210"/>
                  <a:stretch>
                    <a:fillRect/>
                  </a:stretch>
                </p:blipFill>
                <p:spPr>
                  <a:xfrm>
                    <a:off x="5077835" y="5428628"/>
                    <a:ext cx="77418" cy="56144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11">
                <p14:nvContentPartPr>
                  <p14:cNvPr id="120" name="Ink 119">
                    <a:extLst>
                      <a:ext uri="{FF2B5EF4-FFF2-40B4-BE49-F238E27FC236}">
                        <a16:creationId xmlns:a16="http://schemas.microsoft.com/office/drawing/2014/main" id="{85CF0C38-A7E5-2EAE-2FE9-C4AE2C4A4968}"/>
                      </a:ext>
                    </a:extLst>
                  </p14:cNvPr>
                  <p14:cNvContentPartPr/>
                  <p14:nvPr/>
                </p14:nvContentPartPr>
                <p14:xfrm>
                  <a:off x="4998490" y="5576228"/>
                  <a:ext cx="107640" cy="92520"/>
                </p14:xfrm>
              </p:contentPart>
            </mc:Choice>
            <mc:Fallback xmlns="">
              <p:pic>
                <p:nvPicPr>
                  <p:cNvPr id="120" name="Ink 119">
                    <a:extLst>
                      <a:ext uri="{FF2B5EF4-FFF2-40B4-BE49-F238E27FC236}">
                        <a16:creationId xmlns:a16="http://schemas.microsoft.com/office/drawing/2014/main" id="{85CF0C38-A7E5-2EAE-2FE9-C4AE2C4A4968}"/>
                      </a:ext>
                    </a:extLst>
                  </p:cNvPr>
                  <p:cNvPicPr/>
                  <p:nvPr/>
                </p:nvPicPr>
                <p:blipFill>
                  <a:blip r:embed="rId212"/>
                  <a:stretch>
                    <a:fillRect/>
                  </a:stretch>
                </p:blipFill>
                <p:spPr>
                  <a:xfrm>
                    <a:off x="4988180" y="5563306"/>
                    <a:ext cx="127848" cy="117847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13">
                <p14:nvContentPartPr>
                  <p14:cNvPr id="121" name="Ink 120">
                    <a:extLst>
                      <a:ext uri="{FF2B5EF4-FFF2-40B4-BE49-F238E27FC236}">
                        <a16:creationId xmlns:a16="http://schemas.microsoft.com/office/drawing/2014/main" id="{3DEFA97B-351A-7884-DD0D-9219B87A55C2}"/>
                      </a:ext>
                    </a:extLst>
                  </p14:cNvPr>
                  <p14:cNvContentPartPr/>
                  <p14:nvPr/>
                </p14:nvContentPartPr>
                <p14:xfrm>
                  <a:off x="4992370" y="5452028"/>
                  <a:ext cx="83160" cy="15480"/>
                </p14:xfrm>
              </p:contentPart>
            </mc:Choice>
            <mc:Fallback xmlns="">
              <p:pic>
                <p:nvPicPr>
                  <p:cNvPr id="121" name="Ink 120">
                    <a:extLst>
                      <a:ext uri="{FF2B5EF4-FFF2-40B4-BE49-F238E27FC236}">
                        <a16:creationId xmlns:a16="http://schemas.microsoft.com/office/drawing/2014/main" id="{3DEFA97B-351A-7884-DD0D-9219B87A55C2}"/>
                      </a:ext>
                    </a:extLst>
                  </p:cNvPr>
                  <p:cNvPicPr/>
                  <p:nvPr/>
                </p:nvPicPr>
                <p:blipFill>
                  <a:blip r:embed="rId214"/>
                  <a:stretch>
                    <a:fillRect/>
                  </a:stretch>
                </p:blipFill>
                <p:spPr>
                  <a:xfrm>
                    <a:off x="4982027" y="5439128"/>
                    <a:ext cx="103433" cy="4076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15">
                <p14:nvContentPartPr>
                  <p14:cNvPr id="122" name="Ink 121">
                    <a:extLst>
                      <a:ext uri="{FF2B5EF4-FFF2-40B4-BE49-F238E27FC236}">
                        <a16:creationId xmlns:a16="http://schemas.microsoft.com/office/drawing/2014/main" id="{C6123A74-337D-7EB0-A334-0DA7BD9F4DBD}"/>
                      </a:ext>
                    </a:extLst>
                  </p14:cNvPr>
                  <p14:cNvContentPartPr/>
                  <p14:nvPr/>
                </p14:nvContentPartPr>
                <p14:xfrm>
                  <a:off x="4995610" y="5411348"/>
                  <a:ext cx="19080" cy="122760"/>
                </p14:xfrm>
              </p:contentPart>
            </mc:Choice>
            <mc:Fallback xmlns="">
              <p:pic>
                <p:nvPicPr>
                  <p:cNvPr id="122" name="Ink 121">
                    <a:extLst>
                      <a:ext uri="{FF2B5EF4-FFF2-40B4-BE49-F238E27FC236}">
                        <a16:creationId xmlns:a16="http://schemas.microsoft.com/office/drawing/2014/main" id="{C6123A74-337D-7EB0-A334-0DA7BD9F4DBD}"/>
                      </a:ext>
                    </a:extLst>
                  </p:cNvPr>
                  <p:cNvPicPr/>
                  <p:nvPr/>
                </p:nvPicPr>
                <p:blipFill>
                  <a:blip r:embed="rId216"/>
                  <a:stretch>
                    <a:fillRect/>
                  </a:stretch>
                </p:blipFill>
                <p:spPr>
                  <a:xfrm>
                    <a:off x="4985240" y="5398344"/>
                    <a:ext cx="39404" cy="14824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17">
                <p14:nvContentPartPr>
                  <p14:cNvPr id="123" name="Ink 122">
                    <a:extLst>
                      <a:ext uri="{FF2B5EF4-FFF2-40B4-BE49-F238E27FC236}">
                        <a16:creationId xmlns:a16="http://schemas.microsoft.com/office/drawing/2014/main" id="{579BF708-68B2-86BD-9298-04CBA4118D6C}"/>
                      </a:ext>
                    </a:extLst>
                  </p14:cNvPr>
                  <p14:cNvContentPartPr/>
                  <p14:nvPr/>
                </p14:nvContentPartPr>
                <p14:xfrm>
                  <a:off x="4865290" y="5382548"/>
                  <a:ext cx="145800" cy="241560"/>
                </p14:xfrm>
              </p:contentPart>
            </mc:Choice>
            <mc:Fallback xmlns="">
              <p:pic>
                <p:nvPicPr>
                  <p:cNvPr id="123" name="Ink 122">
                    <a:extLst>
                      <a:ext uri="{FF2B5EF4-FFF2-40B4-BE49-F238E27FC236}">
                        <a16:creationId xmlns:a16="http://schemas.microsoft.com/office/drawing/2014/main" id="{579BF708-68B2-86BD-9298-04CBA4118D6C}"/>
                      </a:ext>
                    </a:extLst>
                  </p:cNvPr>
                  <p:cNvPicPr/>
                  <p:nvPr/>
                </p:nvPicPr>
                <p:blipFill>
                  <a:blip r:embed="rId218"/>
                  <a:stretch>
                    <a:fillRect/>
                  </a:stretch>
                </p:blipFill>
                <p:spPr>
                  <a:xfrm>
                    <a:off x="4854935" y="5369589"/>
                    <a:ext cx="166096" cy="2669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19">
                <p14:nvContentPartPr>
                  <p14:cNvPr id="124" name="Ink 123">
                    <a:extLst>
                      <a:ext uri="{FF2B5EF4-FFF2-40B4-BE49-F238E27FC236}">
                        <a16:creationId xmlns:a16="http://schemas.microsoft.com/office/drawing/2014/main" id="{8FA4BCEB-57D0-9EB6-67D4-14B3488AC46C}"/>
                      </a:ext>
                    </a:extLst>
                  </p14:cNvPr>
                  <p14:cNvContentPartPr/>
                  <p14:nvPr/>
                </p14:nvContentPartPr>
                <p14:xfrm>
                  <a:off x="4788610" y="5437628"/>
                  <a:ext cx="111600" cy="34200"/>
                </p14:xfrm>
              </p:contentPart>
            </mc:Choice>
            <mc:Fallback xmlns="">
              <p:pic>
                <p:nvPicPr>
                  <p:cNvPr id="124" name="Ink 123">
                    <a:extLst>
                      <a:ext uri="{FF2B5EF4-FFF2-40B4-BE49-F238E27FC236}">
                        <a16:creationId xmlns:a16="http://schemas.microsoft.com/office/drawing/2014/main" id="{8FA4BCEB-57D0-9EB6-67D4-14B3488AC46C}"/>
                      </a:ext>
                    </a:extLst>
                  </p:cNvPr>
                  <p:cNvPicPr/>
                  <p:nvPr/>
                </p:nvPicPr>
                <p:blipFill>
                  <a:blip r:embed="rId220"/>
                  <a:stretch>
                    <a:fillRect/>
                  </a:stretch>
                </p:blipFill>
                <p:spPr>
                  <a:xfrm>
                    <a:off x="4778277" y="5424673"/>
                    <a:ext cx="131853" cy="5959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21">
                <p14:nvContentPartPr>
                  <p14:cNvPr id="125" name="Ink 124">
                    <a:extLst>
                      <a:ext uri="{FF2B5EF4-FFF2-40B4-BE49-F238E27FC236}">
                        <a16:creationId xmlns:a16="http://schemas.microsoft.com/office/drawing/2014/main" id="{2CEB8B3C-C6E3-9A35-9C0F-E3542E435ACA}"/>
                      </a:ext>
                    </a:extLst>
                  </p14:cNvPr>
                  <p14:cNvContentPartPr/>
                  <p14:nvPr/>
                </p14:nvContentPartPr>
                <p14:xfrm>
                  <a:off x="4790050" y="5513228"/>
                  <a:ext cx="79560" cy="6480"/>
                </p14:xfrm>
              </p:contentPart>
            </mc:Choice>
            <mc:Fallback xmlns="">
              <p:pic>
                <p:nvPicPr>
                  <p:cNvPr id="125" name="Ink 124">
                    <a:extLst>
                      <a:ext uri="{FF2B5EF4-FFF2-40B4-BE49-F238E27FC236}">
                        <a16:creationId xmlns:a16="http://schemas.microsoft.com/office/drawing/2014/main" id="{2CEB8B3C-C6E3-9A35-9C0F-E3542E435ACA}"/>
                      </a:ext>
                    </a:extLst>
                  </p:cNvPr>
                  <p:cNvPicPr/>
                  <p:nvPr/>
                </p:nvPicPr>
                <p:blipFill>
                  <a:blip r:embed="rId222"/>
                  <a:stretch>
                    <a:fillRect/>
                  </a:stretch>
                </p:blipFill>
                <p:spPr>
                  <a:xfrm>
                    <a:off x="4779636" y="5500766"/>
                    <a:ext cx="99971" cy="3090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23">
                <p14:nvContentPartPr>
                  <p14:cNvPr id="126" name="Ink 125">
                    <a:extLst>
                      <a:ext uri="{FF2B5EF4-FFF2-40B4-BE49-F238E27FC236}">
                        <a16:creationId xmlns:a16="http://schemas.microsoft.com/office/drawing/2014/main" id="{E1F3845D-FE88-B50F-BC9F-30D8992E8657}"/>
                      </a:ext>
                    </a:extLst>
                  </p14:cNvPr>
                  <p14:cNvContentPartPr/>
                  <p14:nvPr/>
                </p14:nvContentPartPr>
                <p14:xfrm>
                  <a:off x="3953770" y="5912828"/>
                  <a:ext cx="1158480" cy="62280"/>
                </p14:xfrm>
              </p:contentPart>
            </mc:Choice>
            <mc:Fallback xmlns="">
              <p:pic>
                <p:nvPicPr>
                  <p:cNvPr id="126" name="Ink 125">
                    <a:extLst>
                      <a:ext uri="{FF2B5EF4-FFF2-40B4-BE49-F238E27FC236}">
                        <a16:creationId xmlns:a16="http://schemas.microsoft.com/office/drawing/2014/main" id="{E1F3845D-FE88-B50F-BC9F-30D8992E8657}"/>
                      </a:ext>
                    </a:extLst>
                  </p:cNvPr>
                  <p:cNvPicPr/>
                  <p:nvPr/>
                </p:nvPicPr>
                <p:blipFill>
                  <a:blip r:embed="rId224"/>
                  <a:stretch>
                    <a:fillRect/>
                  </a:stretch>
                </p:blipFill>
                <p:spPr>
                  <a:xfrm>
                    <a:off x="3943423" y="5899853"/>
                    <a:ext cx="1178761" cy="8771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25">
                <p14:nvContentPartPr>
                  <p14:cNvPr id="127" name="Ink 126">
                    <a:extLst>
                      <a:ext uri="{FF2B5EF4-FFF2-40B4-BE49-F238E27FC236}">
                        <a16:creationId xmlns:a16="http://schemas.microsoft.com/office/drawing/2014/main" id="{B4DF283F-59E1-9B34-9A09-941899EE53C0}"/>
                      </a:ext>
                    </a:extLst>
                  </p14:cNvPr>
                  <p14:cNvContentPartPr/>
                  <p14:nvPr/>
                </p14:nvContentPartPr>
                <p14:xfrm>
                  <a:off x="5284690" y="5428628"/>
                  <a:ext cx="309960" cy="210240"/>
                </p14:xfrm>
              </p:contentPart>
            </mc:Choice>
            <mc:Fallback xmlns="">
              <p:pic>
                <p:nvPicPr>
                  <p:cNvPr id="127" name="Ink 126">
                    <a:extLst>
                      <a:ext uri="{FF2B5EF4-FFF2-40B4-BE49-F238E27FC236}">
                        <a16:creationId xmlns:a16="http://schemas.microsoft.com/office/drawing/2014/main" id="{B4DF283F-59E1-9B34-9A09-941899EE53C0}"/>
                      </a:ext>
                    </a:extLst>
                  </p:cNvPr>
                  <p:cNvPicPr/>
                  <p:nvPr/>
                </p:nvPicPr>
                <p:blipFill>
                  <a:blip r:embed="rId226"/>
                  <a:stretch>
                    <a:fillRect/>
                  </a:stretch>
                </p:blipFill>
                <p:spPr>
                  <a:xfrm>
                    <a:off x="5274344" y="5415650"/>
                    <a:ext cx="330238" cy="235676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27">
                <p14:nvContentPartPr>
                  <p14:cNvPr id="128" name="Ink 127">
                    <a:extLst>
                      <a:ext uri="{FF2B5EF4-FFF2-40B4-BE49-F238E27FC236}">
                        <a16:creationId xmlns:a16="http://schemas.microsoft.com/office/drawing/2014/main" id="{E10F2930-E334-E725-E983-3EE529EACD3A}"/>
                      </a:ext>
                    </a:extLst>
                  </p14:cNvPr>
                  <p14:cNvContentPartPr/>
                  <p14:nvPr/>
                </p14:nvContentPartPr>
                <p14:xfrm>
                  <a:off x="5506810" y="5382908"/>
                  <a:ext cx="1164240" cy="452880"/>
                </p14:xfrm>
              </p:contentPart>
            </mc:Choice>
            <mc:Fallback xmlns="">
              <p:pic>
                <p:nvPicPr>
                  <p:cNvPr id="128" name="Ink 127">
                    <a:extLst>
                      <a:ext uri="{FF2B5EF4-FFF2-40B4-BE49-F238E27FC236}">
                        <a16:creationId xmlns:a16="http://schemas.microsoft.com/office/drawing/2014/main" id="{E10F2930-E334-E725-E983-3EE529EACD3A}"/>
                      </a:ext>
                    </a:extLst>
                  </p:cNvPr>
                  <p:cNvPicPr/>
                  <p:nvPr/>
                </p:nvPicPr>
                <p:blipFill>
                  <a:blip r:embed="rId228"/>
                  <a:stretch>
                    <a:fillRect/>
                  </a:stretch>
                </p:blipFill>
                <p:spPr>
                  <a:xfrm>
                    <a:off x="5496463" y="5369924"/>
                    <a:ext cx="1184520" cy="478329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C88CB87D-1297-84D1-C520-2EDE6A48ADB5}"/>
                    </a:ext>
                  </a:extLst>
                </p14:cNvPr>
                <p14:cNvContentPartPr/>
                <p14:nvPr/>
              </p14:nvContentPartPr>
              <p14:xfrm>
                <a:off x="7194850" y="5800774"/>
                <a:ext cx="360" cy="36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C88CB87D-1297-84D1-C520-2EDE6A48ADB5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185850" y="57917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pic>
        <p:nvPicPr>
          <p:cNvPr id="129" name="Picture 128">
            <a:extLst>
              <a:ext uri="{FF2B5EF4-FFF2-40B4-BE49-F238E27FC236}">
                <a16:creationId xmlns:a16="http://schemas.microsoft.com/office/drawing/2014/main" id="{2E78EFAE-9152-FEBD-6616-292B96817DCE}"/>
              </a:ext>
            </a:extLst>
          </p:cNvPr>
          <p:cNvPicPr>
            <a:picLocks noChangeAspect="1"/>
          </p:cNvPicPr>
          <p:nvPr/>
        </p:nvPicPr>
        <p:blipFill>
          <a:blip r:embed="rId230"/>
          <a:stretch>
            <a:fillRect/>
          </a:stretch>
        </p:blipFill>
        <p:spPr>
          <a:xfrm>
            <a:off x="4534089" y="2314630"/>
            <a:ext cx="1872322" cy="999784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A1D0072A-A54D-E0D1-469A-814C2C166EDB}"/>
              </a:ext>
            </a:extLst>
          </p:cNvPr>
          <p:cNvPicPr>
            <a:picLocks noChangeAspect="1"/>
          </p:cNvPicPr>
          <p:nvPr/>
        </p:nvPicPr>
        <p:blipFill>
          <a:blip r:embed="rId231"/>
          <a:stretch>
            <a:fillRect/>
          </a:stretch>
        </p:blipFill>
        <p:spPr>
          <a:xfrm>
            <a:off x="8958136" y="2273580"/>
            <a:ext cx="1208504" cy="1241165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BE21897E-5410-430E-CB68-920C5627C195}"/>
              </a:ext>
            </a:extLst>
          </p:cNvPr>
          <p:cNvSpPr txBox="1"/>
          <p:nvPr/>
        </p:nvSpPr>
        <p:spPr>
          <a:xfrm>
            <a:off x="7239625" y="2352857"/>
            <a:ext cx="166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Created from a logo design website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94E6A373-C8C3-6D69-E754-099D070013EC}"/>
              </a:ext>
            </a:extLst>
          </p:cNvPr>
          <p:cNvSpPr txBox="1"/>
          <p:nvPr/>
        </p:nvSpPr>
        <p:spPr>
          <a:xfrm>
            <a:off x="10098570" y="2579039"/>
            <a:ext cx="1663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Cool symbol from a logo design website</a:t>
            </a:r>
          </a:p>
        </p:txBody>
      </p:sp>
      <p:pic>
        <p:nvPicPr>
          <p:cNvPr id="133" name="Picture 132">
            <a:extLst>
              <a:ext uri="{FF2B5EF4-FFF2-40B4-BE49-F238E27FC236}">
                <a16:creationId xmlns:a16="http://schemas.microsoft.com/office/drawing/2014/main" id="{095F0DB9-5939-16A5-7A0D-A11C63883A30}"/>
              </a:ext>
            </a:extLst>
          </p:cNvPr>
          <p:cNvPicPr>
            <a:picLocks noChangeAspect="1"/>
          </p:cNvPicPr>
          <p:nvPr/>
        </p:nvPicPr>
        <p:blipFill>
          <a:blip r:embed="rId232"/>
          <a:stretch>
            <a:fillRect/>
          </a:stretch>
        </p:blipFill>
        <p:spPr>
          <a:xfrm>
            <a:off x="5836616" y="3560219"/>
            <a:ext cx="2669886" cy="1334655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9704A73A-D68F-6645-29FE-B6DFE9AED8FF}"/>
              </a:ext>
            </a:extLst>
          </p:cNvPr>
          <p:cNvPicPr>
            <a:picLocks noChangeAspect="1"/>
          </p:cNvPicPr>
          <p:nvPr/>
        </p:nvPicPr>
        <p:blipFill>
          <a:blip r:embed="rId233"/>
          <a:stretch>
            <a:fillRect/>
          </a:stretch>
        </p:blipFill>
        <p:spPr>
          <a:xfrm>
            <a:off x="8955012" y="3714568"/>
            <a:ext cx="2505044" cy="1292411"/>
          </a:xfrm>
          <a:prstGeom prst="rect">
            <a:avLst/>
          </a:prstGeom>
        </p:spPr>
      </p:pic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E8876CF7-E586-CACF-5E3D-1B9C4595C413}"/>
              </a:ext>
            </a:extLst>
          </p:cNvPr>
          <p:cNvCxnSpPr>
            <a:cxnSpLocks/>
            <a:stCxn id="131" idx="1"/>
            <a:endCxn id="129" idx="3"/>
          </p:cNvCxnSpPr>
          <p:nvPr/>
        </p:nvCxnSpPr>
        <p:spPr>
          <a:xfrm flipH="1">
            <a:off x="6406411" y="2814522"/>
            <a:ext cx="833214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:a16="http://schemas.microsoft.com/office/drawing/2014/main" id="{F2B9E0C9-92E1-F23B-B771-FF6F1B5AADD2}"/>
              </a:ext>
            </a:extLst>
          </p:cNvPr>
          <p:cNvSpPr txBox="1"/>
          <p:nvPr/>
        </p:nvSpPr>
        <p:spPr>
          <a:xfrm>
            <a:off x="188119" y="83857"/>
            <a:ext cx="5806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Current Company colors (not necessary to duplicate but we generally like them)</a:t>
            </a:r>
            <a:r>
              <a:rPr lang="en-US" sz="1600" dirty="0"/>
              <a:t>:</a:t>
            </a:r>
          </a:p>
          <a:p>
            <a:endParaRPr lang="en-US" sz="1600" dirty="0"/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DFECAAFA-B3FD-B478-77CB-9608BD386334}"/>
              </a:ext>
            </a:extLst>
          </p:cNvPr>
          <p:cNvSpPr txBox="1"/>
          <p:nvPr/>
        </p:nvSpPr>
        <p:spPr>
          <a:xfrm>
            <a:off x="2386355" y="574173"/>
            <a:ext cx="31788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34"/>
              </a:rPr>
              <a:t>https://mendotagroup.com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352E41-D724-48CA-B74B-9102D67FDD20}"/>
              </a:ext>
            </a:extLst>
          </p:cNvPr>
          <p:cNvSpPr txBox="1"/>
          <p:nvPr/>
        </p:nvSpPr>
        <p:spPr>
          <a:xfrm>
            <a:off x="288893" y="2630317"/>
            <a:ext cx="4447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Ideas: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40966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327</Words>
  <Application>Microsoft Macintosh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Grey Staples</dc:creator>
  <cp:lastModifiedBy>Grey Staples</cp:lastModifiedBy>
  <cp:revision>10</cp:revision>
  <dcterms:created xsi:type="dcterms:W3CDTF">2023-05-13T22:34:24Z</dcterms:created>
  <dcterms:modified xsi:type="dcterms:W3CDTF">2023-05-18T18:38:56Z</dcterms:modified>
</cp:coreProperties>
</file>